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1.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864" r:id="rId5"/>
    <p:sldMasterId id="2147483898" r:id="rId6"/>
    <p:sldMasterId id="2147483903" r:id="rId7"/>
    <p:sldMasterId id="2147483924" r:id="rId8"/>
    <p:sldMasterId id="2147483946" r:id="rId9"/>
    <p:sldMasterId id="2147483950" r:id="rId10"/>
    <p:sldMasterId id="2147483961" r:id="rId11"/>
  </p:sldMasterIdLst>
  <p:notesMasterIdLst>
    <p:notesMasterId r:id="rId45"/>
  </p:notesMasterIdLst>
  <p:sldIdLst>
    <p:sldId id="921" r:id="rId12"/>
    <p:sldId id="901" r:id="rId13"/>
    <p:sldId id="918" r:id="rId14"/>
    <p:sldId id="920" r:id="rId15"/>
    <p:sldId id="903" r:id="rId16"/>
    <p:sldId id="907" r:id="rId17"/>
    <p:sldId id="908" r:id="rId18"/>
    <p:sldId id="909" r:id="rId19"/>
    <p:sldId id="910" r:id="rId20"/>
    <p:sldId id="911" r:id="rId21"/>
    <p:sldId id="842" r:id="rId22"/>
    <p:sldId id="844" r:id="rId23"/>
    <p:sldId id="843" r:id="rId24"/>
    <p:sldId id="877" r:id="rId25"/>
    <p:sldId id="845" r:id="rId26"/>
    <p:sldId id="849" r:id="rId27"/>
    <p:sldId id="851" r:id="rId28"/>
    <p:sldId id="853" r:id="rId29"/>
    <p:sldId id="854" r:id="rId30"/>
    <p:sldId id="855" r:id="rId31"/>
    <p:sldId id="856" r:id="rId32"/>
    <p:sldId id="857" r:id="rId33"/>
    <p:sldId id="894" r:id="rId34"/>
    <p:sldId id="881" r:id="rId35"/>
    <p:sldId id="917" r:id="rId36"/>
    <p:sldId id="916" r:id="rId37"/>
    <p:sldId id="895" r:id="rId38"/>
    <p:sldId id="884" r:id="rId39"/>
    <p:sldId id="859" r:id="rId40"/>
    <p:sldId id="860" r:id="rId41"/>
    <p:sldId id="862" r:id="rId42"/>
    <p:sldId id="923" r:id="rId43"/>
    <p:sldId id="922" r:id="rId44"/>
  </p:sldIdLst>
  <p:sldSz cx="9144000" cy="6858000" type="screen4x3"/>
  <p:notesSz cx="6980238" cy="9144000"/>
  <p:defaultTextStyle>
    <a:defPPr>
      <a:defRPr lang="de-DE"/>
    </a:defPPr>
    <a:lvl1pPr marL="0" algn="l" defTabSz="456727" rtl="0" eaLnBrk="1" latinLnBrk="0" hangingPunct="1">
      <a:defRPr sz="1800" kern="1200">
        <a:solidFill>
          <a:schemeClr val="tx1"/>
        </a:solidFill>
        <a:latin typeface="+mn-lt"/>
        <a:ea typeface="+mn-ea"/>
        <a:cs typeface="+mn-cs"/>
      </a:defRPr>
    </a:lvl1pPr>
    <a:lvl2pPr marL="456727" algn="l" defTabSz="456727" rtl="0" eaLnBrk="1" latinLnBrk="0" hangingPunct="1">
      <a:defRPr sz="1800" kern="1200">
        <a:solidFill>
          <a:schemeClr val="tx1"/>
        </a:solidFill>
        <a:latin typeface="+mn-lt"/>
        <a:ea typeface="+mn-ea"/>
        <a:cs typeface="+mn-cs"/>
      </a:defRPr>
    </a:lvl2pPr>
    <a:lvl3pPr marL="913462" algn="l" defTabSz="456727" rtl="0" eaLnBrk="1" latinLnBrk="0" hangingPunct="1">
      <a:defRPr sz="1800" kern="1200">
        <a:solidFill>
          <a:schemeClr val="tx1"/>
        </a:solidFill>
        <a:latin typeface="+mn-lt"/>
        <a:ea typeface="+mn-ea"/>
        <a:cs typeface="+mn-cs"/>
      </a:defRPr>
    </a:lvl3pPr>
    <a:lvl4pPr marL="1370200" algn="l" defTabSz="456727" rtl="0" eaLnBrk="1" latinLnBrk="0" hangingPunct="1">
      <a:defRPr sz="1800" kern="1200">
        <a:solidFill>
          <a:schemeClr val="tx1"/>
        </a:solidFill>
        <a:latin typeface="+mn-lt"/>
        <a:ea typeface="+mn-ea"/>
        <a:cs typeface="+mn-cs"/>
      </a:defRPr>
    </a:lvl4pPr>
    <a:lvl5pPr marL="1826931" algn="l" defTabSz="456727" rtl="0" eaLnBrk="1" latinLnBrk="0" hangingPunct="1">
      <a:defRPr sz="1800" kern="1200">
        <a:solidFill>
          <a:schemeClr val="tx1"/>
        </a:solidFill>
        <a:latin typeface="+mn-lt"/>
        <a:ea typeface="+mn-ea"/>
        <a:cs typeface="+mn-cs"/>
      </a:defRPr>
    </a:lvl5pPr>
    <a:lvl6pPr marL="2283660" algn="l" defTabSz="456727" rtl="0" eaLnBrk="1" latinLnBrk="0" hangingPunct="1">
      <a:defRPr sz="1800" kern="1200">
        <a:solidFill>
          <a:schemeClr val="tx1"/>
        </a:solidFill>
        <a:latin typeface="+mn-lt"/>
        <a:ea typeface="+mn-ea"/>
        <a:cs typeface="+mn-cs"/>
      </a:defRPr>
    </a:lvl6pPr>
    <a:lvl7pPr marL="2740397" algn="l" defTabSz="456727" rtl="0" eaLnBrk="1" latinLnBrk="0" hangingPunct="1">
      <a:defRPr sz="1800" kern="1200">
        <a:solidFill>
          <a:schemeClr val="tx1"/>
        </a:solidFill>
        <a:latin typeface="+mn-lt"/>
        <a:ea typeface="+mn-ea"/>
        <a:cs typeface="+mn-cs"/>
      </a:defRPr>
    </a:lvl7pPr>
    <a:lvl8pPr marL="3197124" algn="l" defTabSz="456727" rtl="0" eaLnBrk="1" latinLnBrk="0" hangingPunct="1">
      <a:defRPr sz="1800" kern="1200">
        <a:solidFill>
          <a:schemeClr val="tx1"/>
        </a:solidFill>
        <a:latin typeface="+mn-lt"/>
        <a:ea typeface="+mn-ea"/>
        <a:cs typeface="+mn-cs"/>
      </a:defRPr>
    </a:lvl8pPr>
    <a:lvl9pPr marL="3653860" algn="l" defTabSz="45672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9" userDrawn="1">
          <p15:clr>
            <a:srgbClr val="A4A3A4"/>
          </p15:clr>
        </p15:guide>
        <p15:guide id="2" orient="horz" pos="2251" userDrawn="1">
          <p15:clr>
            <a:srgbClr val="A4A3A4"/>
          </p15:clr>
        </p15:guide>
        <p15:guide id="3" orient="horz" pos="3793" userDrawn="1">
          <p15:clr>
            <a:srgbClr val="A4A3A4"/>
          </p15:clr>
        </p15:guide>
        <p15:guide id="4" orient="horz" pos="164" userDrawn="1">
          <p15:clr>
            <a:srgbClr val="A4A3A4"/>
          </p15:clr>
        </p15:guide>
        <p15:guide id="5" orient="horz" pos="527" userDrawn="1">
          <p15:clr>
            <a:srgbClr val="A4A3A4"/>
          </p15:clr>
        </p15:guide>
        <p15:guide id="6" orient="horz" pos="2341" userDrawn="1">
          <p15:clr>
            <a:srgbClr val="A4A3A4"/>
          </p15:clr>
        </p15:guide>
        <p15:guide id="7" orient="horz" pos="1525" userDrawn="1">
          <p15:clr>
            <a:srgbClr val="A4A3A4"/>
          </p15:clr>
        </p15:guide>
        <p15:guide id="8" orient="horz" pos="2931" userDrawn="1">
          <p15:clr>
            <a:srgbClr val="A4A3A4"/>
          </p15:clr>
        </p15:guide>
        <p15:guide id="9" orient="horz" pos="3929" userDrawn="1">
          <p15:clr>
            <a:srgbClr val="A4A3A4"/>
          </p15:clr>
        </p15:guide>
        <p15:guide id="10" pos="204" userDrawn="1">
          <p15:clr>
            <a:srgbClr val="A4A3A4"/>
          </p15:clr>
        </p15:guide>
        <p15:guide id="11" pos="5556" userDrawn="1">
          <p15:clr>
            <a:srgbClr val="A4A3A4"/>
          </p15:clr>
        </p15:guide>
        <p15:guide id="12" pos="2835" userDrawn="1">
          <p15:clr>
            <a:srgbClr val="A4A3A4"/>
          </p15:clr>
        </p15:guide>
        <p15:guide id="13" pos="292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lita Manka" initials="BM" lastIdx="4" clrIdx="0">
    <p:extLst>
      <p:ext uri="{19B8F6BF-5375-455C-9EA6-DF929625EA0E}">
        <p15:presenceInfo xmlns:p15="http://schemas.microsoft.com/office/powerpoint/2012/main" userId="S-1-5-21-88094858-919529-1617787245-325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DA"/>
    <a:srgbClr val="0080A8"/>
    <a:srgbClr val="CCFAC6"/>
    <a:srgbClr val="007BFF"/>
    <a:srgbClr val="A5A5A5"/>
    <a:srgbClr val="BEDA00"/>
    <a:srgbClr val="005BBB"/>
    <a:srgbClr val="28009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6454" autoAdjust="0"/>
  </p:normalViewPr>
  <p:slideViewPr>
    <p:cSldViewPr snapToGrid="0">
      <p:cViewPr varScale="1">
        <p:scale>
          <a:sx n="86" d="100"/>
          <a:sy n="86" d="100"/>
        </p:scale>
        <p:origin x="658" y="77"/>
      </p:cViewPr>
      <p:guideLst>
        <p:guide orient="horz" pos="799"/>
        <p:guide orient="horz" pos="2251"/>
        <p:guide orient="horz" pos="3793"/>
        <p:guide orient="horz" pos="164"/>
        <p:guide orient="horz" pos="527"/>
        <p:guide orient="horz" pos="2341"/>
        <p:guide orient="horz" pos="1525"/>
        <p:guide orient="horz" pos="2931"/>
        <p:guide orient="horz" pos="3929"/>
        <p:guide pos="204"/>
        <p:guide pos="5556"/>
        <p:guide pos="2835"/>
        <p:guide pos="2925"/>
      </p:guideLst>
    </p:cSldViewPr>
  </p:slideViewPr>
  <p:outlineViewPr>
    <p:cViewPr>
      <p:scale>
        <a:sx n="33" d="100"/>
        <a:sy n="33" d="100"/>
      </p:scale>
      <p:origin x="0" y="-4116"/>
    </p:cViewPr>
  </p:outlineViewPr>
  <p:notesTextViewPr>
    <p:cViewPr>
      <p:scale>
        <a:sx n="100" d="100"/>
        <a:sy n="100" d="100"/>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commentAuthors" Target="commentAuthors.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DB4FF0-DE57-4AA4-BD39-24478EB73B05}" type="doc">
      <dgm:prSet loTypeId="urn:microsoft.com/office/officeart/2005/8/layout/radial3" loCatId="cycle" qsTypeId="urn:microsoft.com/office/officeart/2005/8/quickstyle/simple4" qsCatId="simple" csTypeId="urn:microsoft.com/office/officeart/2005/8/colors/colorful1" csCatId="colorful" phldr="1"/>
      <dgm:spPr/>
      <dgm:t>
        <a:bodyPr/>
        <a:lstStyle/>
        <a:p>
          <a:endParaRPr lang="en-US"/>
        </a:p>
      </dgm:t>
    </dgm:pt>
    <dgm:pt modelId="{06BB8644-12C4-42AC-83A4-9EF53F8D012B}">
      <dgm:prSet phldrT="[Text]" custT="1"/>
      <dgm:spPr/>
      <dgm:t>
        <a:bodyPr/>
        <a:lstStyle/>
        <a:p>
          <a:r>
            <a:rPr lang="en-US" sz="1800" b="1" dirty="0">
              <a:latin typeface="Andes Bold" panose="02000000000000000000" pitchFamily="50" charset="0"/>
            </a:rPr>
            <a:t>BETTER OUTCOMES</a:t>
          </a:r>
        </a:p>
      </dgm:t>
    </dgm:pt>
    <dgm:pt modelId="{F5A4D45B-5BB8-4329-9B48-D2C1FE4F45B9}" type="parTrans" cxnId="{AEC4A50A-2C6B-4659-9031-B8C94804A07B}">
      <dgm:prSet/>
      <dgm:spPr/>
      <dgm:t>
        <a:bodyPr/>
        <a:lstStyle/>
        <a:p>
          <a:endParaRPr lang="en-US" sz="1100" b="1">
            <a:solidFill>
              <a:schemeClr val="bg1"/>
            </a:solidFill>
          </a:endParaRPr>
        </a:p>
      </dgm:t>
    </dgm:pt>
    <dgm:pt modelId="{04872B90-E9CB-4002-8F4C-E8733A69DBB5}" type="sibTrans" cxnId="{AEC4A50A-2C6B-4659-9031-B8C94804A07B}">
      <dgm:prSet/>
      <dgm:spPr/>
      <dgm:t>
        <a:bodyPr/>
        <a:lstStyle/>
        <a:p>
          <a:endParaRPr lang="en-US" sz="1100" b="1">
            <a:solidFill>
              <a:schemeClr val="bg1"/>
            </a:solidFill>
          </a:endParaRPr>
        </a:p>
      </dgm:t>
    </dgm:pt>
    <dgm:pt modelId="{2AD16B5F-77EE-4D97-B263-877BB922AF89}">
      <dgm:prSet phldrT="[Text]" custT="1"/>
      <dgm:spPr/>
      <dgm:t>
        <a:bodyPr/>
        <a:lstStyle/>
        <a:p>
          <a:pPr>
            <a:buFont typeface="Arial" panose="020B0604020202020204" pitchFamily="34" charset="0"/>
            <a:buChar char="•"/>
          </a:pPr>
          <a:r>
            <a:rPr lang="en-US" sz="1100" b="1" dirty="0">
              <a:latin typeface="Andes" panose="02000000000000000000" pitchFamily="50" charset="0"/>
            </a:rPr>
            <a:t>More upfront analysis and design</a:t>
          </a:r>
          <a:endParaRPr lang="en-US" sz="1100" b="1" dirty="0"/>
        </a:p>
      </dgm:t>
    </dgm:pt>
    <dgm:pt modelId="{410AE9D9-9F2D-43EA-8D97-A06E3A245925}" type="parTrans" cxnId="{D752F20C-2FDC-4EF1-BF48-08BA591A94CD}">
      <dgm:prSet/>
      <dgm:spPr/>
      <dgm:t>
        <a:bodyPr/>
        <a:lstStyle/>
        <a:p>
          <a:endParaRPr lang="en-US" sz="1100" b="1">
            <a:solidFill>
              <a:schemeClr val="bg1"/>
            </a:solidFill>
          </a:endParaRPr>
        </a:p>
      </dgm:t>
    </dgm:pt>
    <dgm:pt modelId="{5AE1CF16-6921-48FF-9D61-311F11197FEF}" type="sibTrans" cxnId="{D752F20C-2FDC-4EF1-BF48-08BA591A94CD}">
      <dgm:prSet/>
      <dgm:spPr/>
      <dgm:t>
        <a:bodyPr/>
        <a:lstStyle/>
        <a:p>
          <a:endParaRPr lang="en-US" sz="1100" b="1">
            <a:solidFill>
              <a:schemeClr val="bg1"/>
            </a:solidFill>
          </a:endParaRPr>
        </a:p>
      </dgm:t>
    </dgm:pt>
    <dgm:pt modelId="{A113118C-B4FB-4695-AD69-4B7D73D72169}">
      <dgm:prSet phldrT="[Text]" custT="1"/>
      <dgm:spPr/>
      <dgm:t>
        <a:bodyPr/>
        <a:lstStyle/>
        <a:p>
          <a:pPr>
            <a:buFont typeface="Wingdings" panose="05000000000000000000" pitchFamily="2" charset="2"/>
            <a:buChar char="Ø"/>
          </a:pPr>
          <a:r>
            <a:rPr lang="en-US" sz="1100" b="1" dirty="0">
              <a:latin typeface="Andes" panose="02000000000000000000" pitchFamily="50" charset="0"/>
            </a:rPr>
            <a:t>Shifts focus from the lowest evaluated compliant bid</a:t>
          </a:r>
          <a:endParaRPr lang="en-US" sz="1100" b="1" dirty="0"/>
        </a:p>
      </dgm:t>
    </dgm:pt>
    <dgm:pt modelId="{98917F89-735F-4E56-883D-69CF330693DD}" type="parTrans" cxnId="{799ACAF9-A464-4B11-AEE6-BE9795A02D5E}">
      <dgm:prSet/>
      <dgm:spPr/>
      <dgm:t>
        <a:bodyPr/>
        <a:lstStyle/>
        <a:p>
          <a:endParaRPr lang="en-US" sz="1100" b="1">
            <a:solidFill>
              <a:schemeClr val="bg1"/>
            </a:solidFill>
          </a:endParaRPr>
        </a:p>
      </dgm:t>
    </dgm:pt>
    <dgm:pt modelId="{B8E2CD65-87A7-4367-90C1-7F91CC9DEA21}" type="sibTrans" cxnId="{799ACAF9-A464-4B11-AEE6-BE9795A02D5E}">
      <dgm:prSet/>
      <dgm:spPr/>
      <dgm:t>
        <a:bodyPr/>
        <a:lstStyle/>
        <a:p>
          <a:endParaRPr lang="en-US" sz="1100" b="1">
            <a:solidFill>
              <a:schemeClr val="bg1"/>
            </a:solidFill>
          </a:endParaRPr>
        </a:p>
      </dgm:t>
    </dgm:pt>
    <dgm:pt modelId="{83ECC115-ACA0-4269-B06E-41F7B7B8CAB2}">
      <dgm:prSet phldrT="[Text]" custT="1"/>
      <dgm:spPr/>
      <dgm:t>
        <a:bodyPr/>
        <a:lstStyle/>
        <a:p>
          <a:pPr>
            <a:buFont typeface="Wingdings" panose="05000000000000000000" pitchFamily="2" charset="2"/>
            <a:buChar char="Ø"/>
          </a:pPr>
          <a:r>
            <a:rPr lang="en-US" sz="1100" b="1" dirty="0">
              <a:latin typeface="Andes" panose="02000000000000000000" pitchFamily="50" charset="0"/>
            </a:rPr>
            <a:t>Promotes strategic engagements with providers in highest risk operations</a:t>
          </a:r>
          <a:endParaRPr lang="en-US" sz="1100" b="1" dirty="0"/>
        </a:p>
      </dgm:t>
    </dgm:pt>
    <dgm:pt modelId="{3BC46605-28F0-4C02-9B8E-68FAFE1028BD}" type="parTrans" cxnId="{A92B90A0-0038-40C4-B700-8898C5E5247E}">
      <dgm:prSet/>
      <dgm:spPr/>
      <dgm:t>
        <a:bodyPr/>
        <a:lstStyle/>
        <a:p>
          <a:endParaRPr lang="en-US" sz="1100" b="1">
            <a:solidFill>
              <a:schemeClr val="bg1"/>
            </a:solidFill>
          </a:endParaRPr>
        </a:p>
      </dgm:t>
    </dgm:pt>
    <dgm:pt modelId="{CBD9F5BB-E8BF-459D-94A5-96C8B62FF121}" type="sibTrans" cxnId="{A92B90A0-0038-40C4-B700-8898C5E5247E}">
      <dgm:prSet/>
      <dgm:spPr/>
      <dgm:t>
        <a:bodyPr/>
        <a:lstStyle/>
        <a:p>
          <a:endParaRPr lang="en-US" sz="1100" b="1">
            <a:solidFill>
              <a:schemeClr val="bg1"/>
            </a:solidFill>
          </a:endParaRPr>
        </a:p>
      </dgm:t>
    </dgm:pt>
    <dgm:pt modelId="{837A6162-8A6D-4FCC-866A-9BB2E2FCB629}">
      <dgm:prSet phldrT="[Text]" custT="1"/>
      <dgm:spPr/>
      <dgm:t>
        <a:bodyPr/>
        <a:lstStyle/>
        <a:p>
          <a:r>
            <a:rPr lang="en-US" sz="1100" b="1" dirty="0">
              <a:latin typeface="Andes" panose="02000000000000000000" pitchFamily="50" charset="0"/>
            </a:rPr>
            <a:t>Enables hands-on expanded implementation support</a:t>
          </a:r>
          <a:endParaRPr lang="en-US" sz="1100" b="1" dirty="0"/>
        </a:p>
      </dgm:t>
    </dgm:pt>
    <dgm:pt modelId="{8F544641-8D0F-43F3-AEAC-05B0E965C900}" type="parTrans" cxnId="{41DF10FB-4DF9-45DB-A9FC-DCB81E03AC1B}">
      <dgm:prSet/>
      <dgm:spPr/>
      <dgm:t>
        <a:bodyPr/>
        <a:lstStyle/>
        <a:p>
          <a:endParaRPr lang="en-US" sz="1100" b="1">
            <a:solidFill>
              <a:schemeClr val="bg1"/>
            </a:solidFill>
          </a:endParaRPr>
        </a:p>
      </dgm:t>
    </dgm:pt>
    <dgm:pt modelId="{1B4E3E04-F795-4D4C-8C01-C025199E4D79}" type="sibTrans" cxnId="{41DF10FB-4DF9-45DB-A9FC-DCB81E03AC1B}">
      <dgm:prSet/>
      <dgm:spPr/>
      <dgm:t>
        <a:bodyPr/>
        <a:lstStyle/>
        <a:p>
          <a:endParaRPr lang="en-US" sz="1100" b="1">
            <a:solidFill>
              <a:schemeClr val="bg1"/>
            </a:solidFill>
          </a:endParaRPr>
        </a:p>
      </dgm:t>
    </dgm:pt>
    <dgm:pt modelId="{7AF791A5-961E-4F69-98BD-F49FDF9E930A}">
      <dgm:prSet phldrT="[Text]" custT="1"/>
      <dgm:spPr/>
      <dgm:t>
        <a:bodyPr/>
        <a:lstStyle/>
        <a:p>
          <a:pPr>
            <a:buFont typeface="Wingdings" panose="05000000000000000000" pitchFamily="2" charset="2"/>
            <a:buChar char="Ø"/>
          </a:pPr>
          <a:r>
            <a:rPr lang="en-US" sz="1100" b="1" dirty="0">
              <a:latin typeface="Andes" panose="02000000000000000000" pitchFamily="50" charset="0"/>
            </a:rPr>
            <a:t>Improved approach to resolving procurement-related complaints</a:t>
          </a:r>
          <a:endParaRPr lang="en-US" sz="1100" b="1" dirty="0"/>
        </a:p>
      </dgm:t>
    </dgm:pt>
    <dgm:pt modelId="{9E1537BC-AA26-4F17-AE0C-7167D2A86522}" type="parTrans" cxnId="{81DCBF51-425E-48F9-8329-A5CFEEDE9374}">
      <dgm:prSet/>
      <dgm:spPr/>
      <dgm:t>
        <a:bodyPr/>
        <a:lstStyle/>
        <a:p>
          <a:endParaRPr lang="en-US" sz="1100" b="1">
            <a:solidFill>
              <a:schemeClr val="bg1"/>
            </a:solidFill>
          </a:endParaRPr>
        </a:p>
      </dgm:t>
    </dgm:pt>
    <dgm:pt modelId="{F859E9C9-C670-4167-AFC2-6F951BD0CC51}" type="sibTrans" cxnId="{81DCBF51-425E-48F9-8329-A5CFEEDE9374}">
      <dgm:prSet/>
      <dgm:spPr/>
      <dgm:t>
        <a:bodyPr/>
        <a:lstStyle/>
        <a:p>
          <a:endParaRPr lang="en-US" sz="1100" b="1">
            <a:solidFill>
              <a:schemeClr val="bg1"/>
            </a:solidFill>
          </a:endParaRPr>
        </a:p>
      </dgm:t>
    </dgm:pt>
    <dgm:pt modelId="{1949D589-198D-462E-8661-7CC32F3119A6}">
      <dgm:prSet custT="1"/>
      <dgm:spPr/>
      <dgm:t>
        <a:bodyPr/>
        <a:lstStyle/>
        <a:p>
          <a:r>
            <a:rPr lang="en-US" sz="1100" b="1" dirty="0">
              <a:latin typeface="Andes" panose="02000000000000000000" pitchFamily="50" charset="0"/>
            </a:rPr>
            <a:t>Provides more options for tailored procurement approaches</a:t>
          </a:r>
        </a:p>
      </dgm:t>
    </dgm:pt>
    <dgm:pt modelId="{708B171E-1D9B-4364-81C2-BFA3B88E15BA}" type="parTrans" cxnId="{DCCD0377-E14D-4BCF-9C91-AC200AA1797A}">
      <dgm:prSet/>
      <dgm:spPr/>
      <dgm:t>
        <a:bodyPr/>
        <a:lstStyle/>
        <a:p>
          <a:endParaRPr lang="en-US" sz="1100" b="1">
            <a:solidFill>
              <a:schemeClr val="bg1"/>
            </a:solidFill>
          </a:endParaRPr>
        </a:p>
      </dgm:t>
    </dgm:pt>
    <dgm:pt modelId="{152B6894-21B7-482D-B5F0-4A4FB99A66A6}" type="sibTrans" cxnId="{DCCD0377-E14D-4BCF-9C91-AC200AA1797A}">
      <dgm:prSet/>
      <dgm:spPr/>
      <dgm:t>
        <a:bodyPr/>
        <a:lstStyle/>
        <a:p>
          <a:endParaRPr lang="en-US" sz="1100" b="1">
            <a:solidFill>
              <a:schemeClr val="bg1"/>
            </a:solidFill>
          </a:endParaRPr>
        </a:p>
      </dgm:t>
    </dgm:pt>
    <dgm:pt modelId="{11A1AB15-DFA3-4C01-80C3-35B4E4C4790E}">
      <dgm:prSet/>
      <dgm:spPr/>
      <dgm:t>
        <a:bodyPr/>
        <a:lstStyle/>
        <a:p>
          <a:endParaRPr lang="en-US" sz="1100"/>
        </a:p>
      </dgm:t>
    </dgm:pt>
    <dgm:pt modelId="{A835F66E-F934-48D5-9815-D60217B20700}" type="parTrans" cxnId="{A9594BE5-8F63-4DF7-90EF-D99E0F0BA14B}">
      <dgm:prSet/>
      <dgm:spPr/>
      <dgm:t>
        <a:bodyPr/>
        <a:lstStyle/>
        <a:p>
          <a:endParaRPr lang="en-US" sz="1100" b="1">
            <a:solidFill>
              <a:schemeClr val="bg1"/>
            </a:solidFill>
          </a:endParaRPr>
        </a:p>
      </dgm:t>
    </dgm:pt>
    <dgm:pt modelId="{21DC92ED-6854-4230-98D0-21AC2F4C6FA7}" type="sibTrans" cxnId="{A9594BE5-8F63-4DF7-90EF-D99E0F0BA14B}">
      <dgm:prSet/>
      <dgm:spPr/>
      <dgm:t>
        <a:bodyPr/>
        <a:lstStyle/>
        <a:p>
          <a:endParaRPr lang="en-US" sz="1100" b="1">
            <a:solidFill>
              <a:schemeClr val="bg1"/>
            </a:solidFill>
          </a:endParaRPr>
        </a:p>
      </dgm:t>
    </dgm:pt>
    <dgm:pt modelId="{840E5C0D-AC0A-4D24-B92A-BEE99CA785C9}">
      <dgm:prSet custT="1"/>
      <dgm:spPr/>
      <dgm:t>
        <a:bodyPr/>
        <a:lstStyle/>
        <a:p>
          <a:r>
            <a:rPr lang="en-US" sz="1100" b="1" dirty="0">
              <a:latin typeface="Andes" panose="02000000000000000000" pitchFamily="50" charset="0"/>
            </a:rPr>
            <a:t>Enables the use of sustainable procurement criteria</a:t>
          </a:r>
        </a:p>
      </dgm:t>
    </dgm:pt>
    <dgm:pt modelId="{38C287A9-B90A-4CD3-ABC3-7B941F0B5525}" type="parTrans" cxnId="{963B101A-FB97-44C0-8E79-8CBE48CD4FCF}">
      <dgm:prSet/>
      <dgm:spPr/>
      <dgm:t>
        <a:bodyPr/>
        <a:lstStyle/>
        <a:p>
          <a:endParaRPr lang="en-US" sz="1100" b="1">
            <a:solidFill>
              <a:schemeClr val="bg1"/>
            </a:solidFill>
          </a:endParaRPr>
        </a:p>
      </dgm:t>
    </dgm:pt>
    <dgm:pt modelId="{602A6126-4A75-4AEA-8AD9-B9C8976D64E6}" type="sibTrans" cxnId="{963B101A-FB97-44C0-8E79-8CBE48CD4FCF}">
      <dgm:prSet/>
      <dgm:spPr/>
      <dgm:t>
        <a:bodyPr/>
        <a:lstStyle/>
        <a:p>
          <a:endParaRPr lang="en-US" sz="1100" b="1">
            <a:solidFill>
              <a:schemeClr val="bg1"/>
            </a:solidFill>
          </a:endParaRPr>
        </a:p>
      </dgm:t>
    </dgm:pt>
    <dgm:pt modelId="{6DB77C9E-3789-4680-A248-BC1EB1BF5517}">
      <dgm:prSet/>
      <dgm:spPr/>
      <dgm:t>
        <a:bodyPr/>
        <a:lstStyle/>
        <a:p>
          <a:endParaRPr lang="en-US" sz="1100"/>
        </a:p>
      </dgm:t>
    </dgm:pt>
    <dgm:pt modelId="{39D3B7BC-E2D0-47CA-842F-3AB07F570667}" type="parTrans" cxnId="{62EE3D36-4C96-452A-BF81-E3C47F235008}">
      <dgm:prSet/>
      <dgm:spPr/>
      <dgm:t>
        <a:bodyPr/>
        <a:lstStyle/>
        <a:p>
          <a:endParaRPr lang="en-US" sz="1100" b="1">
            <a:solidFill>
              <a:schemeClr val="bg1"/>
            </a:solidFill>
          </a:endParaRPr>
        </a:p>
      </dgm:t>
    </dgm:pt>
    <dgm:pt modelId="{32CD35D7-5FDA-408A-9767-8FC505572EAC}" type="sibTrans" cxnId="{62EE3D36-4C96-452A-BF81-E3C47F235008}">
      <dgm:prSet/>
      <dgm:spPr/>
      <dgm:t>
        <a:bodyPr/>
        <a:lstStyle/>
        <a:p>
          <a:endParaRPr lang="en-US" sz="1100" b="1">
            <a:solidFill>
              <a:schemeClr val="bg1"/>
            </a:solidFill>
          </a:endParaRPr>
        </a:p>
      </dgm:t>
    </dgm:pt>
    <dgm:pt modelId="{F4108456-0EBA-44AB-B307-17681C14E29F}">
      <dgm:prSet/>
      <dgm:spPr/>
      <dgm:t>
        <a:bodyPr/>
        <a:lstStyle/>
        <a:p>
          <a:endParaRPr lang="en-US" sz="1100"/>
        </a:p>
      </dgm:t>
    </dgm:pt>
    <dgm:pt modelId="{A1AB0E27-4498-4AC7-844D-B7C25F6D52C3}" type="parTrans" cxnId="{5151E26C-423E-413A-B6F2-94658E27FC99}">
      <dgm:prSet/>
      <dgm:spPr/>
      <dgm:t>
        <a:bodyPr/>
        <a:lstStyle/>
        <a:p>
          <a:endParaRPr lang="en-US" sz="1100" b="1">
            <a:solidFill>
              <a:schemeClr val="bg1"/>
            </a:solidFill>
          </a:endParaRPr>
        </a:p>
      </dgm:t>
    </dgm:pt>
    <dgm:pt modelId="{7CDB487A-E16F-46E3-8284-3BDAFFA8AB48}" type="sibTrans" cxnId="{5151E26C-423E-413A-B6F2-94658E27FC99}">
      <dgm:prSet/>
      <dgm:spPr/>
      <dgm:t>
        <a:bodyPr/>
        <a:lstStyle/>
        <a:p>
          <a:endParaRPr lang="en-US" sz="1100" b="1">
            <a:solidFill>
              <a:schemeClr val="bg1"/>
            </a:solidFill>
          </a:endParaRPr>
        </a:p>
      </dgm:t>
    </dgm:pt>
    <dgm:pt modelId="{FB433077-0A50-4227-9A0C-61A2EB211692}">
      <dgm:prSet/>
      <dgm:spPr/>
      <dgm:t>
        <a:bodyPr/>
        <a:lstStyle/>
        <a:p>
          <a:endParaRPr lang="en-US" sz="1100"/>
        </a:p>
      </dgm:t>
    </dgm:pt>
    <dgm:pt modelId="{B77EA419-559E-40BA-A7F6-FB0026A0E931}" type="parTrans" cxnId="{54CDA7CB-F118-458A-84E2-90871AE1D8B2}">
      <dgm:prSet/>
      <dgm:spPr/>
      <dgm:t>
        <a:bodyPr/>
        <a:lstStyle/>
        <a:p>
          <a:endParaRPr lang="en-US" sz="1100" b="1">
            <a:solidFill>
              <a:schemeClr val="bg1"/>
            </a:solidFill>
          </a:endParaRPr>
        </a:p>
      </dgm:t>
    </dgm:pt>
    <dgm:pt modelId="{E649CD77-0357-4BCA-BD47-F230A306DE2B}" type="sibTrans" cxnId="{54CDA7CB-F118-458A-84E2-90871AE1D8B2}">
      <dgm:prSet/>
      <dgm:spPr/>
      <dgm:t>
        <a:bodyPr/>
        <a:lstStyle/>
        <a:p>
          <a:endParaRPr lang="en-US" sz="1100" b="1">
            <a:solidFill>
              <a:schemeClr val="bg1"/>
            </a:solidFill>
          </a:endParaRPr>
        </a:p>
      </dgm:t>
    </dgm:pt>
    <dgm:pt modelId="{3FAF57FC-7659-4556-AEF3-617261753D6D}">
      <dgm:prSet/>
      <dgm:spPr/>
      <dgm:t>
        <a:bodyPr/>
        <a:lstStyle/>
        <a:p>
          <a:endParaRPr lang="en-US" sz="1100"/>
        </a:p>
      </dgm:t>
    </dgm:pt>
    <dgm:pt modelId="{03FC7F6B-E51F-40CB-B3AC-14859A77CF8D}" type="parTrans" cxnId="{0617FB73-69F4-4217-BA5E-9061E93D8B34}">
      <dgm:prSet/>
      <dgm:spPr/>
      <dgm:t>
        <a:bodyPr/>
        <a:lstStyle/>
        <a:p>
          <a:endParaRPr lang="en-US" sz="1100" b="1">
            <a:solidFill>
              <a:schemeClr val="bg1"/>
            </a:solidFill>
          </a:endParaRPr>
        </a:p>
      </dgm:t>
    </dgm:pt>
    <dgm:pt modelId="{7EC137A5-2081-45D9-B358-CC99581ED465}" type="sibTrans" cxnId="{0617FB73-69F4-4217-BA5E-9061E93D8B34}">
      <dgm:prSet/>
      <dgm:spPr/>
      <dgm:t>
        <a:bodyPr/>
        <a:lstStyle/>
        <a:p>
          <a:endParaRPr lang="en-US" sz="1100" b="1">
            <a:solidFill>
              <a:schemeClr val="bg1"/>
            </a:solidFill>
          </a:endParaRPr>
        </a:p>
      </dgm:t>
    </dgm:pt>
    <dgm:pt modelId="{D845FDB1-37AD-46D2-8E1E-DA856B077E62}">
      <dgm:prSet custT="1"/>
      <dgm:spPr/>
      <dgm:t>
        <a:bodyPr/>
        <a:lstStyle/>
        <a:p>
          <a:pPr>
            <a:buFont typeface="Wingdings" panose="05000000000000000000" pitchFamily="2" charset="2"/>
            <a:buChar char="Ø"/>
          </a:pPr>
          <a:r>
            <a:rPr lang="en-US" sz="1100" b="1" dirty="0">
              <a:latin typeface="Andes" panose="02000000000000000000" pitchFamily="50" charset="0"/>
            </a:rPr>
            <a:t>Value for Money as a core procurement principle </a:t>
          </a:r>
          <a:endParaRPr lang="en-GB" sz="1100" b="1" dirty="0"/>
        </a:p>
      </dgm:t>
    </dgm:pt>
    <dgm:pt modelId="{127719F1-3CA8-4234-A1F1-C6E0F54A3540}" type="parTrans" cxnId="{2491E768-83BB-4C27-8770-CA9DC1B3AB6A}">
      <dgm:prSet/>
      <dgm:spPr/>
      <dgm:t>
        <a:bodyPr/>
        <a:lstStyle/>
        <a:p>
          <a:endParaRPr lang="en-US" sz="1100" b="1">
            <a:solidFill>
              <a:schemeClr val="bg1"/>
            </a:solidFill>
          </a:endParaRPr>
        </a:p>
      </dgm:t>
    </dgm:pt>
    <dgm:pt modelId="{D1B99AED-7FB8-4F54-A319-661BBE2E40AE}" type="sibTrans" cxnId="{2491E768-83BB-4C27-8770-CA9DC1B3AB6A}">
      <dgm:prSet/>
      <dgm:spPr/>
      <dgm:t>
        <a:bodyPr/>
        <a:lstStyle/>
        <a:p>
          <a:endParaRPr lang="en-US" sz="1100" b="1">
            <a:solidFill>
              <a:schemeClr val="bg1"/>
            </a:solidFill>
          </a:endParaRPr>
        </a:p>
      </dgm:t>
    </dgm:pt>
    <dgm:pt modelId="{8A53B1D9-C0F3-4DE7-8CA4-9597F1230AEC}" type="pres">
      <dgm:prSet presAssocID="{3FDB4FF0-DE57-4AA4-BD39-24478EB73B05}" presName="composite" presStyleCnt="0">
        <dgm:presLayoutVars>
          <dgm:chMax val="1"/>
          <dgm:dir/>
          <dgm:resizeHandles val="exact"/>
        </dgm:presLayoutVars>
      </dgm:prSet>
      <dgm:spPr/>
    </dgm:pt>
    <dgm:pt modelId="{E3D6F375-EB71-4DF7-AD40-DC2D66CD27C6}" type="pres">
      <dgm:prSet presAssocID="{3FDB4FF0-DE57-4AA4-BD39-24478EB73B05}" presName="radial" presStyleCnt="0">
        <dgm:presLayoutVars>
          <dgm:animLvl val="ctr"/>
        </dgm:presLayoutVars>
      </dgm:prSet>
      <dgm:spPr/>
    </dgm:pt>
    <dgm:pt modelId="{00CA0877-6A50-4F7C-A9B5-A14EAB9B85CB}" type="pres">
      <dgm:prSet presAssocID="{06BB8644-12C4-42AC-83A4-9EF53F8D012B}" presName="centerShape" presStyleLbl="vennNode1" presStyleIdx="0" presStyleCnt="9" custScaleX="103298"/>
      <dgm:spPr/>
    </dgm:pt>
    <dgm:pt modelId="{4DBEDBCA-9153-4476-9797-011B07BBF184}" type="pres">
      <dgm:prSet presAssocID="{2AD16B5F-77EE-4D97-B263-877BB922AF89}" presName="node" presStyleLbl="vennNode1" presStyleIdx="1" presStyleCnt="9" custRadScaleRad="98976" custRadScaleInc="97139">
        <dgm:presLayoutVars>
          <dgm:bulletEnabled val="1"/>
        </dgm:presLayoutVars>
      </dgm:prSet>
      <dgm:spPr/>
    </dgm:pt>
    <dgm:pt modelId="{4A030F55-318A-481A-BCD2-229A590DC8BB}" type="pres">
      <dgm:prSet presAssocID="{A113118C-B4FB-4695-AD69-4B7D73D72169}" presName="node" presStyleLbl="vennNode1" presStyleIdx="2" presStyleCnt="9" custRadScaleRad="104341" custRadScaleInc="-296914">
        <dgm:presLayoutVars>
          <dgm:bulletEnabled val="1"/>
        </dgm:presLayoutVars>
      </dgm:prSet>
      <dgm:spPr/>
    </dgm:pt>
    <dgm:pt modelId="{9D357A66-C323-4832-907A-3F61A7322542}" type="pres">
      <dgm:prSet presAssocID="{840E5C0D-AC0A-4D24-B92A-BEE99CA785C9}" presName="node" presStyleLbl="vennNode1" presStyleIdx="3" presStyleCnt="9" custRadScaleRad="100195" custRadScaleInc="304443">
        <dgm:presLayoutVars>
          <dgm:bulletEnabled val="1"/>
        </dgm:presLayoutVars>
      </dgm:prSet>
      <dgm:spPr/>
    </dgm:pt>
    <dgm:pt modelId="{0E007CA2-249E-4CCC-9D4F-32CFBDB5B889}" type="pres">
      <dgm:prSet presAssocID="{83ECC115-ACA0-4269-B06E-41F7B7B8CAB2}" presName="node" presStyleLbl="vennNode1" presStyleIdx="4" presStyleCnt="9" custRadScaleRad="100765" custRadScaleInc="-5835">
        <dgm:presLayoutVars>
          <dgm:bulletEnabled val="1"/>
        </dgm:presLayoutVars>
      </dgm:prSet>
      <dgm:spPr/>
    </dgm:pt>
    <dgm:pt modelId="{C369A37F-B5A9-4D49-963F-97E5AC6A6C2D}" type="pres">
      <dgm:prSet presAssocID="{837A6162-8A6D-4FCC-866A-9BB2E2FCB629}" presName="node" presStyleLbl="vennNode1" presStyleIdx="5" presStyleCnt="9" custScaleX="103347" custRadScaleRad="98619" custRadScaleInc="-2408">
        <dgm:presLayoutVars>
          <dgm:bulletEnabled val="1"/>
        </dgm:presLayoutVars>
      </dgm:prSet>
      <dgm:spPr/>
    </dgm:pt>
    <dgm:pt modelId="{68A7BEA5-E044-4E92-8D2C-70AD9F173D72}" type="pres">
      <dgm:prSet presAssocID="{7AF791A5-961E-4F69-98BD-F49FDF9E930A}" presName="node" presStyleLbl="vennNode1" presStyleIdx="6" presStyleCnt="9" custRadScaleRad="101310" custRadScaleInc="199829">
        <dgm:presLayoutVars>
          <dgm:bulletEnabled val="1"/>
        </dgm:presLayoutVars>
      </dgm:prSet>
      <dgm:spPr/>
    </dgm:pt>
    <dgm:pt modelId="{B337BA13-4270-482B-B8EF-926A8FFBE193}" type="pres">
      <dgm:prSet presAssocID="{D845FDB1-37AD-46D2-8E1E-DA856B077E62}" presName="node" presStyleLbl="vennNode1" presStyleIdx="7" presStyleCnt="9" custRadScaleRad="100038" custRadScaleInc="198171">
        <dgm:presLayoutVars>
          <dgm:bulletEnabled val="1"/>
        </dgm:presLayoutVars>
      </dgm:prSet>
      <dgm:spPr/>
    </dgm:pt>
    <dgm:pt modelId="{EAB05769-42B7-4345-AA63-2B66931639BF}" type="pres">
      <dgm:prSet presAssocID="{1949D589-198D-462E-8661-7CC32F3119A6}" presName="node" presStyleLbl="vennNode1" presStyleIdx="8" presStyleCnt="9" custScaleY="101450" custRadScaleRad="100724" custRadScaleInc="294140">
        <dgm:presLayoutVars>
          <dgm:bulletEnabled val="1"/>
        </dgm:presLayoutVars>
      </dgm:prSet>
      <dgm:spPr/>
    </dgm:pt>
  </dgm:ptLst>
  <dgm:cxnLst>
    <dgm:cxn modelId="{AEC4A50A-2C6B-4659-9031-B8C94804A07B}" srcId="{3FDB4FF0-DE57-4AA4-BD39-24478EB73B05}" destId="{06BB8644-12C4-42AC-83A4-9EF53F8D012B}" srcOrd="0" destOrd="0" parTransId="{F5A4D45B-5BB8-4329-9B48-D2C1FE4F45B9}" sibTransId="{04872B90-E9CB-4002-8F4C-E8733A69DBB5}"/>
    <dgm:cxn modelId="{D752F20C-2FDC-4EF1-BF48-08BA591A94CD}" srcId="{06BB8644-12C4-42AC-83A4-9EF53F8D012B}" destId="{2AD16B5F-77EE-4D97-B263-877BB922AF89}" srcOrd="0" destOrd="0" parTransId="{410AE9D9-9F2D-43EA-8D97-A06E3A245925}" sibTransId="{5AE1CF16-6921-48FF-9D61-311F11197FEF}"/>
    <dgm:cxn modelId="{001B7D10-985F-4993-B0D5-9169C5638746}" type="presOf" srcId="{A113118C-B4FB-4695-AD69-4B7D73D72169}" destId="{4A030F55-318A-481A-BCD2-229A590DC8BB}" srcOrd="0" destOrd="0" presId="urn:microsoft.com/office/officeart/2005/8/layout/radial3"/>
    <dgm:cxn modelId="{963B101A-FB97-44C0-8E79-8CBE48CD4FCF}" srcId="{06BB8644-12C4-42AC-83A4-9EF53F8D012B}" destId="{840E5C0D-AC0A-4D24-B92A-BEE99CA785C9}" srcOrd="2" destOrd="0" parTransId="{38C287A9-B90A-4CD3-ABC3-7B941F0B5525}" sibTransId="{602A6126-4A75-4AEA-8AD9-B9C8976D64E6}"/>
    <dgm:cxn modelId="{F1967B33-88C3-409C-829E-F9BA0CDC1EFB}" type="presOf" srcId="{840E5C0D-AC0A-4D24-B92A-BEE99CA785C9}" destId="{9D357A66-C323-4832-907A-3F61A7322542}" srcOrd="0" destOrd="0" presId="urn:microsoft.com/office/officeart/2005/8/layout/radial3"/>
    <dgm:cxn modelId="{62EE3D36-4C96-452A-BF81-E3C47F235008}" srcId="{3FDB4FF0-DE57-4AA4-BD39-24478EB73B05}" destId="{6DB77C9E-3789-4680-A248-BC1EB1BF5517}" srcOrd="4" destOrd="0" parTransId="{39D3B7BC-E2D0-47CA-842F-3AB07F570667}" sibTransId="{32CD35D7-5FDA-408A-9767-8FC505572EAC}"/>
    <dgm:cxn modelId="{2491E768-83BB-4C27-8770-CA9DC1B3AB6A}" srcId="{06BB8644-12C4-42AC-83A4-9EF53F8D012B}" destId="{D845FDB1-37AD-46D2-8E1E-DA856B077E62}" srcOrd="6" destOrd="0" parTransId="{127719F1-3CA8-4234-A1F1-C6E0F54A3540}" sibTransId="{D1B99AED-7FB8-4F54-A319-661BBE2E40AE}"/>
    <dgm:cxn modelId="{5151E26C-423E-413A-B6F2-94658E27FC99}" srcId="{3FDB4FF0-DE57-4AA4-BD39-24478EB73B05}" destId="{F4108456-0EBA-44AB-B307-17681C14E29F}" srcOrd="3" destOrd="0" parTransId="{A1AB0E27-4498-4AC7-844D-B7C25F6D52C3}" sibTransId="{7CDB487A-E16F-46E3-8284-3BDAFFA8AB48}"/>
    <dgm:cxn modelId="{81DCBF51-425E-48F9-8329-A5CFEEDE9374}" srcId="{06BB8644-12C4-42AC-83A4-9EF53F8D012B}" destId="{7AF791A5-961E-4F69-98BD-F49FDF9E930A}" srcOrd="5" destOrd="0" parTransId="{9E1537BC-AA26-4F17-AE0C-7167D2A86522}" sibTransId="{F859E9C9-C670-4167-AFC2-6F951BD0CC51}"/>
    <dgm:cxn modelId="{EFC60672-4183-470F-BDD5-C42A53E7CB1C}" type="presOf" srcId="{06BB8644-12C4-42AC-83A4-9EF53F8D012B}" destId="{00CA0877-6A50-4F7C-A9B5-A14EAB9B85CB}" srcOrd="0" destOrd="0" presId="urn:microsoft.com/office/officeart/2005/8/layout/radial3"/>
    <dgm:cxn modelId="{0617FB73-69F4-4217-BA5E-9061E93D8B34}" srcId="{3FDB4FF0-DE57-4AA4-BD39-24478EB73B05}" destId="{3FAF57FC-7659-4556-AEF3-617261753D6D}" srcOrd="1" destOrd="0" parTransId="{03FC7F6B-E51F-40CB-B3AC-14859A77CF8D}" sibTransId="{7EC137A5-2081-45D9-B358-CC99581ED465}"/>
    <dgm:cxn modelId="{DCCD0377-E14D-4BCF-9C91-AC200AA1797A}" srcId="{06BB8644-12C4-42AC-83A4-9EF53F8D012B}" destId="{1949D589-198D-462E-8661-7CC32F3119A6}" srcOrd="7" destOrd="0" parTransId="{708B171E-1D9B-4364-81C2-BFA3B88E15BA}" sibTransId="{152B6894-21B7-482D-B5F0-4A4FB99A66A6}"/>
    <dgm:cxn modelId="{605CBE7B-FEAB-49A3-AC9A-95853B4C8D49}" type="presOf" srcId="{D845FDB1-37AD-46D2-8E1E-DA856B077E62}" destId="{B337BA13-4270-482B-B8EF-926A8FFBE193}" srcOrd="0" destOrd="0" presId="urn:microsoft.com/office/officeart/2005/8/layout/radial3"/>
    <dgm:cxn modelId="{AE76E79A-B383-497C-BE26-8A600EF420C4}" type="presOf" srcId="{1949D589-198D-462E-8661-7CC32F3119A6}" destId="{EAB05769-42B7-4345-AA63-2B66931639BF}" srcOrd="0" destOrd="0" presId="urn:microsoft.com/office/officeart/2005/8/layout/radial3"/>
    <dgm:cxn modelId="{3948DD9B-1005-47E5-8A72-2D85852C0639}" type="presOf" srcId="{2AD16B5F-77EE-4D97-B263-877BB922AF89}" destId="{4DBEDBCA-9153-4476-9797-011B07BBF184}" srcOrd="0" destOrd="0" presId="urn:microsoft.com/office/officeart/2005/8/layout/radial3"/>
    <dgm:cxn modelId="{A92B90A0-0038-40C4-B700-8898C5E5247E}" srcId="{06BB8644-12C4-42AC-83A4-9EF53F8D012B}" destId="{83ECC115-ACA0-4269-B06E-41F7B7B8CAB2}" srcOrd="3" destOrd="0" parTransId="{3BC46605-28F0-4C02-9B8E-68FAFE1028BD}" sibTransId="{CBD9F5BB-E8BF-459D-94A5-96C8B62FF121}"/>
    <dgm:cxn modelId="{930094A7-FA68-4035-89AC-D479E4ED5F33}" type="presOf" srcId="{837A6162-8A6D-4FCC-866A-9BB2E2FCB629}" destId="{C369A37F-B5A9-4D49-963F-97E5AC6A6C2D}" srcOrd="0" destOrd="0" presId="urn:microsoft.com/office/officeart/2005/8/layout/radial3"/>
    <dgm:cxn modelId="{54CDA7CB-F118-458A-84E2-90871AE1D8B2}" srcId="{3FDB4FF0-DE57-4AA4-BD39-24478EB73B05}" destId="{FB433077-0A50-4227-9A0C-61A2EB211692}" srcOrd="2" destOrd="0" parTransId="{B77EA419-559E-40BA-A7F6-FB0026A0E931}" sibTransId="{E649CD77-0357-4BCA-BD47-F230A306DE2B}"/>
    <dgm:cxn modelId="{C2E397D4-F8A2-403C-9E8A-7502ACA03027}" type="presOf" srcId="{7AF791A5-961E-4F69-98BD-F49FDF9E930A}" destId="{68A7BEA5-E044-4E92-8D2C-70AD9F173D72}" srcOrd="0" destOrd="0" presId="urn:microsoft.com/office/officeart/2005/8/layout/radial3"/>
    <dgm:cxn modelId="{5552A9D8-1A07-465D-8E60-FC6CFCB4E3C8}" type="presOf" srcId="{83ECC115-ACA0-4269-B06E-41F7B7B8CAB2}" destId="{0E007CA2-249E-4CCC-9D4F-32CFBDB5B889}" srcOrd="0" destOrd="0" presId="urn:microsoft.com/office/officeart/2005/8/layout/radial3"/>
    <dgm:cxn modelId="{A9594BE5-8F63-4DF7-90EF-D99E0F0BA14B}" srcId="{3FDB4FF0-DE57-4AA4-BD39-24478EB73B05}" destId="{11A1AB15-DFA3-4C01-80C3-35B4E4C4790E}" srcOrd="5" destOrd="0" parTransId="{A835F66E-F934-48D5-9815-D60217B20700}" sibTransId="{21DC92ED-6854-4230-98D0-21AC2F4C6FA7}"/>
    <dgm:cxn modelId="{2CA8FCF8-BA8F-4CF4-80AB-F1F7D072ED3B}" type="presOf" srcId="{3FDB4FF0-DE57-4AA4-BD39-24478EB73B05}" destId="{8A53B1D9-C0F3-4DE7-8CA4-9597F1230AEC}" srcOrd="0" destOrd="0" presId="urn:microsoft.com/office/officeart/2005/8/layout/radial3"/>
    <dgm:cxn modelId="{799ACAF9-A464-4B11-AEE6-BE9795A02D5E}" srcId="{06BB8644-12C4-42AC-83A4-9EF53F8D012B}" destId="{A113118C-B4FB-4695-AD69-4B7D73D72169}" srcOrd="1" destOrd="0" parTransId="{98917F89-735F-4E56-883D-69CF330693DD}" sibTransId="{B8E2CD65-87A7-4367-90C1-7F91CC9DEA21}"/>
    <dgm:cxn modelId="{41DF10FB-4DF9-45DB-A9FC-DCB81E03AC1B}" srcId="{06BB8644-12C4-42AC-83A4-9EF53F8D012B}" destId="{837A6162-8A6D-4FCC-866A-9BB2E2FCB629}" srcOrd="4" destOrd="0" parTransId="{8F544641-8D0F-43F3-AEAC-05B0E965C900}" sibTransId="{1B4E3E04-F795-4D4C-8C01-C025199E4D79}"/>
    <dgm:cxn modelId="{6E45DBE3-EE56-4002-BA2F-6B31D9FDFAED}" type="presParOf" srcId="{8A53B1D9-C0F3-4DE7-8CA4-9597F1230AEC}" destId="{E3D6F375-EB71-4DF7-AD40-DC2D66CD27C6}" srcOrd="0" destOrd="0" presId="urn:microsoft.com/office/officeart/2005/8/layout/radial3"/>
    <dgm:cxn modelId="{9EA616A2-7336-4A0D-B29D-A52BDB56DB57}" type="presParOf" srcId="{E3D6F375-EB71-4DF7-AD40-DC2D66CD27C6}" destId="{00CA0877-6A50-4F7C-A9B5-A14EAB9B85CB}" srcOrd="0" destOrd="0" presId="urn:microsoft.com/office/officeart/2005/8/layout/radial3"/>
    <dgm:cxn modelId="{F7086B95-A5C0-4FDC-B3B7-3389D0385E1F}" type="presParOf" srcId="{E3D6F375-EB71-4DF7-AD40-DC2D66CD27C6}" destId="{4DBEDBCA-9153-4476-9797-011B07BBF184}" srcOrd="1" destOrd="0" presId="urn:microsoft.com/office/officeart/2005/8/layout/radial3"/>
    <dgm:cxn modelId="{D65C50B1-E7EC-4F7F-867D-BAC0B48580F7}" type="presParOf" srcId="{E3D6F375-EB71-4DF7-AD40-DC2D66CD27C6}" destId="{4A030F55-318A-481A-BCD2-229A590DC8BB}" srcOrd="2" destOrd="0" presId="urn:microsoft.com/office/officeart/2005/8/layout/radial3"/>
    <dgm:cxn modelId="{07166104-EB8B-471B-93E5-6B178A77B2FB}" type="presParOf" srcId="{E3D6F375-EB71-4DF7-AD40-DC2D66CD27C6}" destId="{9D357A66-C323-4832-907A-3F61A7322542}" srcOrd="3" destOrd="0" presId="urn:microsoft.com/office/officeart/2005/8/layout/radial3"/>
    <dgm:cxn modelId="{3743C7A8-3F5D-427A-A270-CF7CE119C36A}" type="presParOf" srcId="{E3D6F375-EB71-4DF7-AD40-DC2D66CD27C6}" destId="{0E007CA2-249E-4CCC-9D4F-32CFBDB5B889}" srcOrd="4" destOrd="0" presId="urn:microsoft.com/office/officeart/2005/8/layout/radial3"/>
    <dgm:cxn modelId="{B228B3B1-1FEA-40DB-85DE-07B175B97B61}" type="presParOf" srcId="{E3D6F375-EB71-4DF7-AD40-DC2D66CD27C6}" destId="{C369A37F-B5A9-4D49-963F-97E5AC6A6C2D}" srcOrd="5" destOrd="0" presId="urn:microsoft.com/office/officeart/2005/8/layout/radial3"/>
    <dgm:cxn modelId="{BBDC5EC3-898A-470D-9F58-5E74954C5664}" type="presParOf" srcId="{E3D6F375-EB71-4DF7-AD40-DC2D66CD27C6}" destId="{68A7BEA5-E044-4E92-8D2C-70AD9F173D72}" srcOrd="6" destOrd="0" presId="urn:microsoft.com/office/officeart/2005/8/layout/radial3"/>
    <dgm:cxn modelId="{0A6878CE-EB8C-4BE4-8B0B-F56C735E07BB}" type="presParOf" srcId="{E3D6F375-EB71-4DF7-AD40-DC2D66CD27C6}" destId="{B337BA13-4270-482B-B8EF-926A8FFBE193}" srcOrd="7" destOrd="0" presId="urn:microsoft.com/office/officeart/2005/8/layout/radial3"/>
    <dgm:cxn modelId="{3544B9B0-A8E1-40E7-A7BF-62C0F7C22248}" type="presParOf" srcId="{E3D6F375-EB71-4DF7-AD40-DC2D66CD27C6}" destId="{EAB05769-42B7-4345-AA63-2B66931639BF}" srcOrd="8" destOrd="0" presId="urn:microsoft.com/office/officeart/2005/8/layout/radial3"/>
  </dgm:cxnLst>
  <dgm:bg/>
  <dgm:whole>
    <a:ln>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CA0877-6A50-4F7C-A9B5-A14EAB9B85CB}">
      <dsp:nvSpPr>
        <dsp:cNvPr id="0" name=""/>
        <dsp:cNvSpPr/>
      </dsp:nvSpPr>
      <dsp:spPr>
        <a:xfrm>
          <a:off x="2833888" y="1256432"/>
          <a:ext cx="3233289" cy="3130060"/>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ndes Bold" panose="02000000000000000000" pitchFamily="50" charset="0"/>
            </a:rPr>
            <a:t>BETTER OUTCOMES</a:t>
          </a:r>
        </a:p>
      </dsp:txBody>
      <dsp:txXfrm>
        <a:off x="3307392" y="1714819"/>
        <a:ext cx="2286281" cy="2213286"/>
      </dsp:txXfrm>
    </dsp:sp>
    <dsp:sp modelId="{4DBEDBCA-9153-4476-9797-011B07BBF184}">
      <dsp:nvSpPr>
        <dsp:cNvPr id="0" name=""/>
        <dsp:cNvSpPr/>
      </dsp:nvSpPr>
      <dsp:spPr>
        <a:xfrm>
          <a:off x="5062204" y="580655"/>
          <a:ext cx="1565030" cy="1565030"/>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Font typeface="Arial" panose="020B0604020202020204" pitchFamily="34" charset="0"/>
            <a:buNone/>
          </a:pPr>
          <a:r>
            <a:rPr lang="en-US" sz="1100" b="1" kern="1200" dirty="0">
              <a:latin typeface="Andes" panose="02000000000000000000" pitchFamily="50" charset="0"/>
            </a:rPr>
            <a:t>More upfront analysis and design</a:t>
          </a:r>
          <a:endParaRPr lang="en-US" sz="1100" b="1" kern="1200" dirty="0"/>
        </a:p>
      </dsp:txBody>
      <dsp:txXfrm>
        <a:off x="5291397" y="809848"/>
        <a:ext cx="1106644" cy="1106644"/>
      </dsp:txXfrm>
    </dsp:sp>
    <dsp:sp modelId="{4A030F55-318A-481A-BCD2-229A590DC8BB}">
      <dsp:nvSpPr>
        <dsp:cNvPr id="0" name=""/>
        <dsp:cNvSpPr/>
      </dsp:nvSpPr>
      <dsp:spPr>
        <a:xfrm>
          <a:off x="1541767" y="1987403"/>
          <a:ext cx="1565030" cy="1565030"/>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en-US" sz="1100" b="1" kern="1200" dirty="0">
              <a:latin typeface="Andes" panose="02000000000000000000" pitchFamily="50" charset="0"/>
            </a:rPr>
            <a:t>Shifts focus from the lowest evaluated compliant bid</a:t>
          </a:r>
          <a:endParaRPr lang="en-US" sz="1100" b="1" kern="1200" dirty="0"/>
        </a:p>
      </dsp:txBody>
      <dsp:txXfrm>
        <a:off x="1770960" y="2216596"/>
        <a:ext cx="1106644" cy="1106644"/>
      </dsp:txXfrm>
    </dsp:sp>
    <dsp:sp modelId="{9D357A66-C323-4832-907A-3F61A7322542}">
      <dsp:nvSpPr>
        <dsp:cNvPr id="0" name=""/>
        <dsp:cNvSpPr/>
      </dsp:nvSpPr>
      <dsp:spPr>
        <a:xfrm>
          <a:off x="2174343" y="3431853"/>
          <a:ext cx="1565030" cy="1565030"/>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Andes" panose="02000000000000000000" pitchFamily="50" charset="0"/>
            </a:rPr>
            <a:t>Enables the use of sustainable procurement criteria</a:t>
          </a:r>
        </a:p>
      </dsp:txBody>
      <dsp:txXfrm>
        <a:off x="2403536" y="3661046"/>
        <a:ext cx="1106644" cy="1106644"/>
      </dsp:txXfrm>
    </dsp:sp>
    <dsp:sp modelId="{0E007CA2-249E-4CCC-9D4F-32CFBDB5B889}">
      <dsp:nvSpPr>
        <dsp:cNvPr id="0" name=""/>
        <dsp:cNvSpPr/>
      </dsp:nvSpPr>
      <dsp:spPr>
        <a:xfrm>
          <a:off x="5185415" y="3423271"/>
          <a:ext cx="1565030" cy="1565030"/>
        </a:xfrm>
        <a:prstGeom prst="ellipse">
          <a:avLst/>
        </a:prstGeom>
        <a:gradFill rotWithShape="0">
          <a:gsLst>
            <a:gs pos="0">
              <a:schemeClr val="accent6">
                <a:alpha val="50000"/>
                <a:hueOff val="0"/>
                <a:satOff val="0"/>
                <a:lumOff val="0"/>
                <a:alphaOff val="0"/>
                <a:shade val="51000"/>
                <a:satMod val="130000"/>
              </a:schemeClr>
            </a:gs>
            <a:gs pos="80000">
              <a:schemeClr val="accent6">
                <a:alpha val="50000"/>
                <a:hueOff val="0"/>
                <a:satOff val="0"/>
                <a:lumOff val="0"/>
                <a:alphaOff val="0"/>
                <a:shade val="93000"/>
                <a:satMod val="130000"/>
              </a:schemeClr>
            </a:gs>
            <a:gs pos="100000">
              <a:schemeClr val="accent6">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en-US" sz="1100" b="1" kern="1200" dirty="0">
              <a:latin typeface="Andes" panose="02000000000000000000" pitchFamily="50" charset="0"/>
            </a:rPr>
            <a:t>Promotes strategic engagements with providers in highest risk operations</a:t>
          </a:r>
          <a:endParaRPr lang="en-US" sz="1100" b="1" kern="1200" dirty="0"/>
        </a:p>
      </dsp:txBody>
      <dsp:txXfrm>
        <a:off x="5414608" y="3652464"/>
        <a:ext cx="1106644" cy="1106644"/>
      </dsp:txXfrm>
    </dsp:sp>
    <dsp:sp modelId="{C369A37F-B5A9-4D49-963F-97E5AC6A6C2D}">
      <dsp:nvSpPr>
        <dsp:cNvPr id="0" name=""/>
        <dsp:cNvSpPr/>
      </dsp:nvSpPr>
      <dsp:spPr>
        <a:xfrm>
          <a:off x="3679843" y="4048827"/>
          <a:ext cx="1617411" cy="1565030"/>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Andes" panose="02000000000000000000" pitchFamily="50" charset="0"/>
            </a:rPr>
            <a:t>Enables hands-on expanded implementation support</a:t>
          </a:r>
          <a:endParaRPr lang="en-US" sz="1100" b="1" kern="1200" dirty="0"/>
        </a:p>
      </dsp:txBody>
      <dsp:txXfrm>
        <a:off x="3916707" y="4278020"/>
        <a:ext cx="1143683" cy="1106644"/>
      </dsp:txXfrm>
    </dsp:sp>
    <dsp:sp modelId="{68A7BEA5-E044-4E92-8D2C-70AD9F173D72}">
      <dsp:nvSpPr>
        <dsp:cNvPr id="0" name=""/>
        <dsp:cNvSpPr/>
      </dsp:nvSpPr>
      <dsp:spPr>
        <a:xfrm>
          <a:off x="2205817" y="580669"/>
          <a:ext cx="1565030" cy="1565030"/>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en-US" sz="1100" b="1" kern="1200" dirty="0">
              <a:latin typeface="Andes" panose="02000000000000000000" pitchFamily="50" charset="0"/>
            </a:rPr>
            <a:t>Improved approach to resolving procurement-related complaints</a:t>
          </a:r>
          <a:endParaRPr lang="en-US" sz="1100" b="1" kern="1200" dirty="0"/>
        </a:p>
      </dsp:txBody>
      <dsp:txXfrm>
        <a:off x="2435010" y="809862"/>
        <a:ext cx="1106644" cy="1106644"/>
      </dsp:txXfrm>
    </dsp:sp>
    <dsp:sp modelId="{B337BA13-4270-482B-B8EF-926A8FFBE193}">
      <dsp:nvSpPr>
        <dsp:cNvPr id="0" name=""/>
        <dsp:cNvSpPr/>
      </dsp:nvSpPr>
      <dsp:spPr>
        <a:xfrm>
          <a:off x="3638726" y="0"/>
          <a:ext cx="1565030" cy="1565030"/>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en-US" sz="1100" b="1" kern="1200" dirty="0">
              <a:latin typeface="Andes" panose="02000000000000000000" pitchFamily="50" charset="0"/>
            </a:rPr>
            <a:t>Value for Money as a core procurement principle </a:t>
          </a:r>
          <a:endParaRPr lang="en-GB" sz="1100" b="1" kern="1200" dirty="0"/>
        </a:p>
      </dsp:txBody>
      <dsp:txXfrm>
        <a:off x="3867919" y="229193"/>
        <a:ext cx="1106644" cy="1106644"/>
      </dsp:txXfrm>
    </dsp:sp>
    <dsp:sp modelId="{EAB05769-42B7-4345-AA63-2B66931639BF}">
      <dsp:nvSpPr>
        <dsp:cNvPr id="0" name=""/>
        <dsp:cNvSpPr/>
      </dsp:nvSpPr>
      <dsp:spPr>
        <a:xfrm>
          <a:off x="5718991" y="1933140"/>
          <a:ext cx="1565030" cy="1587723"/>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Andes" panose="02000000000000000000" pitchFamily="50" charset="0"/>
            </a:rPr>
            <a:t>Provides more options for tailored procurement approaches</a:t>
          </a:r>
        </a:p>
      </dsp:txBody>
      <dsp:txXfrm>
        <a:off x="5948184" y="2165657"/>
        <a:ext cx="1106644" cy="1122689"/>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2477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953853" y="0"/>
            <a:ext cx="3024770" cy="457200"/>
          </a:xfrm>
          <a:prstGeom prst="rect">
            <a:avLst/>
          </a:prstGeom>
        </p:spPr>
        <p:txBody>
          <a:bodyPr vert="horz" lIns="91440" tIns="45720" rIns="91440" bIns="45720" rtlCol="0"/>
          <a:lstStyle>
            <a:lvl1pPr algn="r">
              <a:defRPr sz="1200"/>
            </a:lvl1pPr>
          </a:lstStyle>
          <a:p>
            <a:fld id="{67D41DCA-8854-448C-9373-477C8DA8AD38}" type="datetimeFigureOut">
              <a:rPr lang="de-DE" smtClean="0"/>
              <a:pPr/>
              <a:t>05.06.2018</a:t>
            </a:fld>
            <a:endParaRPr lang="de-DE" dirty="0"/>
          </a:p>
        </p:txBody>
      </p:sp>
      <p:sp>
        <p:nvSpPr>
          <p:cNvPr id="4" name="Folienbildplatzhalter 3"/>
          <p:cNvSpPr>
            <a:spLocks noGrp="1" noRot="1" noChangeAspect="1"/>
          </p:cNvSpPr>
          <p:nvPr>
            <p:ph type="sldImg" idx="2"/>
          </p:nvPr>
        </p:nvSpPr>
        <p:spPr>
          <a:xfrm>
            <a:off x="1203325" y="685800"/>
            <a:ext cx="4573588"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98024" y="4343400"/>
            <a:ext cx="558419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3024770" cy="457200"/>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953853" y="8685213"/>
            <a:ext cx="3024770" cy="457200"/>
          </a:xfrm>
          <a:prstGeom prst="rect">
            <a:avLst/>
          </a:prstGeom>
        </p:spPr>
        <p:txBody>
          <a:bodyPr vert="horz" lIns="91440" tIns="45720" rIns="91440" bIns="45720" rtlCol="0" anchor="b"/>
          <a:lstStyle>
            <a:lvl1pPr algn="r">
              <a:defRPr sz="1200"/>
            </a:lvl1pPr>
          </a:lstStyle>
          <a:p>
            <a:fld id="{942B22FE-F869-4CFE-92A0-938D0E41CCBF}" type="slidenum">
              <a:rPr lang="de-DE" smtClean="0"/>
              <a:pPr/>
              <a:t>‹#›</a:t>
            </a:fld>
            <a:endParaRPr lang="de-DE" dirty="0"/>
          </a:p>
        </p:txBody>
      </p:sp>
    </p:spTree>
    <p:extLst>
      <p:ext uri="{BB962C8B-B14F-4D97-AF65-F5344CB8AC3E}">
        <p14:creationId xmlns:p14="http://schemas.microsoft.com/office/powerpoint/2010/main" val="1150898642"/>
      </p:ext>
    </p:extLst>
  </p:cSld>
  <p:clrMap bg1="lt1" tx1="dk1" bg2="lt2" tx2="dk2" accent1="accent1" accent2="accent2" accent3="accent3" accent4="accent4" accent5="accent5" accent6="accent6" hlink="hlink" folHlink="folHlink"/>
  <p:notesStyle>
    <a:lvl1pPr marL="0" algn="l" defTabSz="913462" rtl="0" eaLnBrk="1" latinLnBrk="0" hangingPunct="1">
      <a:defRPr sz="1200" kern="1200">
        <a:solidFill>
          <a:schemeClr val="tx1"/>
        </a:solidFill>
        <a:latin typeface="+mn-lt"/>
        <a:ea typeface="+mn-ea"/>
        <a:cs typeface="+mn-cs"/>
      </a:defRPr>
    </a:lvl1pPr>
    <a:lvl2pPr marL="456727" algn="l" defTabSz="913462" rtl="0" eaLnBrk="1" latinLnBrk="0" hangingPunct="1">
      <a:defRPr sz="1200" kern="1200">
        <a:solidFill>
          <a:schemeClr val="tx1"/>
        </a:solidFill>
        <a:latin typeface="+mn-lt"/>
        <a:ea typeface="+mn-ea"/>
        <a:cs typeface="+mn-cs"/>
      </a:defRPr>
    </a:lvl2pPr>
    <a:lvl3pPr marL="913462" algn="l" defTabSz="913462" rtl="0" eaLnBrk="1" latinLnBrk="0" hangingPunct="1">
      <a:defRPr sz="1200" kern="1200">
        <a:solidFill>
          <a:schemeClr val="tx1"/>
        </a:solidFill>
        <a:latin typeface="+mn-lt"/>
        <a:ea typeface="+mn-ea"/>
        <a:cs typeface="+mn-cs"/>
      </a:defRPr>
    </a:lvl3pPr>
    <a:lvl4pPr marL="1370200" algn="l" defTabSz="913462" rtl="0" eaLnBrk="1" latinLnBrk="0" hangingPunct="1">
      <a:defRPr sz="1200" kern="1200">
        <a:solidFill>
          <a:schemeClr val="tx1"/>
        </a:solidFill>
        <a:latin typeface="+mn-lt"/>
        <a:ea typeface="+mn-ea"/>
        <a:cs typeface="+mn-cs"/>
      </a:defRPr>
    </a:lvl4pPr>
    <a:lvl5pPr marL="1826931" algn="l" defTabSz="913462" rtl="0" eaLnBrk="1" latinLnBrk="0" hangingPunct="1">
      <a:defRPr sz="1200" kern="1200">
        <a:solidFill>
          <a:schemeClr val="tx1"/>
        </a:solidFill>
        <a:latin typeface="+mn-lt"/>
        <a:ea typeface="+mn-ea"/>
        <a:cs typeface="+mn-cs"/>
      </a:defRPr>
    </a:lvl5pPr>
    <a:lvl6pPr marL="2283660" algn="l" defTabSz="913462" rtl="0" eaLnBrk="1" latinLnBrk="0" hangingPunct="1">
      <a:defRPr sz="1200" kern="1200">
        <a:solidFill>
          <a:schemeClr val="tx1"/>
        </a:solidFill>
        <a:latin typeface="+mn-lt"/>
        <a:ea typeface="+mn-ea"/>
        <a:cs typeface="+mn-cs"/>
      </a:defRPr>
    </a:lvl6pPr>
    <a:lvl7pPr marL="2740397" algn="l" defTabSz="913462" rtl="0" eaLnBrk="1" latinLnBrk="0" hangingPunct="1">
      <a:defRPr sz="1200" kern="1200">
        <a:solidFill>
          <a:schemeClr val="tx1"/>
        </a:solidFill>
        <a:latin typeface="+mn-lt"/>
        <a:ea typeface="+mn-ea"/>
        <a:cs typeface="+mn-cs"/>
      </a:defRPr>
    </a:lvl7pPr>
    <a:lvl8pPr marL="3197124" algn="l" defTabSz="913462" rtl="0" eaLnBrk="1" latinLnBrk="0" hangingPunct="1">
      <a:defRPr sz="1200" kern="1200">
        <a:solidFill>
          <a:schemeClr val="tx1"/>
        </a:solidFill>
        <a:latin typeface="+mn-lt"/>
        <a:ea typeface="+mn-ea"/>
        <a:cs typeface="+mn-cs"/>
      </a:defRPr>
    </a:lvl8pPr>
    <a:lvl9pPr marL="3653860" algn="l" defTabSz="91346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E47DE0F-EA6B-46BD-8CD1-53B999A331BA}" type="slidenum">
              <a:rPr kumimoji="0" lang="en-NZ"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NZ" alt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377510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685800"/>
            <a:ext cx="4573588"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pPr/>
              <a:t>11</a:t>
            </a:fld>
            <a:endParaRPr lang="de-DE" dirty="0"/>
          </a:p>
        </p:txBody>
      </p:sp>
    </p:spTree>
    <p:extLst>
      <p:ext uri="{BB962C8B-B14F-4D97-AF65-F5344CB8AC3E}">
        <p14:creationId xmlns:p14="http://schemas.microsoft.com/office/powerpoint/2010/main" val="3158970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685800"/>
            <a:ext cx="4573588"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42B22FE-F869-4CFE-92A0-938D0E41CCBF}" type="slidenum">
              <a:rPr kumimoji="0" lang="de-DE"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de-DE"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556323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685800"/>
            <a:ext cx="4573588"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pPr/>
              <a:t>13</a:t>
            </a:fld>
            <a:endParaRPr lang="de-DE" dirty="0"/>
          </a:p>
        </p:txBody>
      </p:sp>
    </p:spTree>
    <p:extLst>
      <p:ext uri="{BB962C8B-B14F-4D97-AF65-F5344CB8AC3E}">
        <p14:creationId xmlns:p14="http://schemas.microsoft.com/office/powerpoint/2010/main" val="2368694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685800"/>
            <a:ext cx="4573588"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solidFill>
                  <a:prstClr val="black"/>
                </a:solidFill>
              </a:rPr>
              <a:pPr/>
              <a:t>14</a:t>
            </a:fld>
            <a:endParaRPr lang="de-DE" dirty="0">
              <a:solidFill>
                <a:prstClr val="black"/>
              </a:solidFill>
            </a:endParaRPr>
          </a:p>
        </p:txBody>
      </p:sp>
    </p:spTree>
    <p:extLst>
      <p:ext uri="{BB962C8B-B14F-4D97-AF65-F5344CB8AC3E}">
        <p14:creationId xmlns:p14="http://schemas.microsoft.com/office/powerpoint/2010/main" val="273220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685800"/>
            <a:ext cx="4573588"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pPr/>
              <a:t>15</a:t>
            </a:fld>
            <a:endParaRPr lang="de-DE" dirty="0"/>
          </a:p>
        </p:txBody>
      </p:sp>
    </p:spTree>
    <p:extLst>
      <p:ext uri="{BB962C8B-B14F-4D97-AF65-F5344CB8AC3E}">
        <p14:creationId xmlns:p14="http://schemas.microsoft.com/office/powerpoint/2010/main" val="2516053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685800"/>
            <a:ext cx="4573588"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pPr/>
              <a:t>16</a:t>
            </a:fld>
            <a:endParaRPr lang="de-DE" dirty="0"/>
          </a:p>
        </p:txBody>
      </p:sp>
    </p:spTree>
    <p:extLst>
      <p:ext uri="{BB962C8B-B14F-4D97-AF65-F5344CB8AC3E}">
        <p14:creationId xmlns:p14="http://schemas.microsoft.com/office/powerpoint/2010/main" val="455771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685800"/>
            <a:ext cx="4573588"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pPr/>
              <a:t>17</a:t>
            </a:fld>
            <a:endParaRPr lang="de-DE" dirty="0"/>
          </a:p>
        </p:txBody>
      </p:sp>
    </p:spTree>
    <p:extLst>
      <p:ext uri="{BB962C8B-B14F-4D97-AF65-F5344CB8AC3E}">
        <p14:creationId xmlns:p14="http://schemas.microsoft.com/office/powerpoint/2010/main" val="3420421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685800"/>
            <a:ext cx="4573588"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42B22FE-F869-4CFE-92A0-938D0E41CCBF}" type="slidenum">
              <a:rPr kumimoji="0" lang="de-DE"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de-DE"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5005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685800"/>
            <a:ext cx="4573588"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42B22FE-F869-4CFE-92A0-938D0E41CCBF}" type="slidenum">
              <a:rPr kumimoji="0" lang="de-DE"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de-DE"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992811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685800"/>
            <a:ext cx="4573588"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42B22FE-F869-4CFE-92A0-938D0E41CCBF}" type="slidenum">
              <a:rPr kumimoji="0" lang="de-DE"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de-DE"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907228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6727" rtl="0" eaLnBrk="1" fontAlgn="auto" latinLnBrk="0" hangingPunct="1">
              <a:lnSpc>
                <a:spcPct val="100000"/>
              </a:lnSpc>
              <a:spcBef>
                <a:spcPts val="0"/>
              </a:spcBef>
              <a:spcAft>
                <a:spcPts val="0"/>
              </a:spcAft>
              <a:buClrTx/>
              <a:buSzTx/>
              <a:buFontTx/>
              <a:buNone/>
              <a:tabLst/>
              <a:defRPr/>
            </a:pPr>
            <a:fld id="{942B22FE-F869-4CFE-92A0-938D0E41CCBF}"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6727"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5300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685800"/>
            <a:ext cx="4573588"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42B22FE-F869-4CFE-92A0-938D0E41CCBF}" type="slidenum">
              <a:rPr kumimoji="0" lang="de-DE"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de-DE"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915547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685800"/>
            <a:ext cx="4573588"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42B22FE-F869-4CFE-92A0-938D0E41CCBF}" type="slidenum">
              <a:rPr kumimoji="0" lang="de-DE"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de-DE"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289768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685800"/>
            <a:ext cx="4573588"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42B22FE-F869-4CFE-92A0-938D0E41CCBF}" type="slidenum">
              <a:rPr kumimoji="0" lang="de-DE"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de-DE"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541786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685800"/>
            <a:ext cx="4573588"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400">
              <a:defRPr/>
            </a:pPr>
            <a:fld id="{942B22FE-F869-4CFE-92A0-938D0E41CCBF}" type="slidenum">
              <a:rPr lang="de-DE" sz="1800" kern="0" smtClean="0">
                <a:solidFill>
                  <a:sysClr val="windowText" lastClr="000000"/>
                </a:solidFill>
              </a:rPr>
              <a:pPr defTabSz="914400">
                <a:defRPr/>
              </a:pPr>
              <a:t>28</a:t>
            </a:fld>
            <a:endParaRPr lang="de-DE" sz="1800" kern="0" dirty="0">
              <a:solidFill>
                <a:sysClr val="windowText" lastClr="000000"/>
              </a:solidFill>
            </a:endParaRPr>
          </a:p>
        </p:txBody>
      </p:sp>
    </p:spTree>
    <p:extLst>
      <p:ext uri="{BB962C8B-B14F-4D97-AF65-F5344CB8AC3E}">
        <p14:creationId xmlns:p14="http://schemas.microsoft.com/office/powerpoint/2010/main" val="11502656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685800"/>
            <a:ext cx="4573588"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42B22FE-F869-4CFE-92A0-938D0E41CCBF}" type="slidenum">
              <a:rPr kumimoji="0" lang="de-DE"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de-DE"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4316169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685800"/>
            <a:ext cx="4573588"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42B22FE-F869-4CFE-92A0-938D0E41CCBF}" type="slidenum">
              <a:rPr kumimoji="0" lang="de-DE"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de-DE"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8441924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685800"/>
            <a:ext cx="4573588"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42B22FE-F869-4CFE-92A0-938D0E41CCBF}" type="slidenum">
              <a:rPr kumimoji="0" lang="de-DE"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de-DE"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8681895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6727" rtl="0" eaLnBrk="1" fontAlgn="auto" latinLnBrk="0" hangingPunct="1">
              <a:lnSpc>
                <a:spcPct val="100000"/>
              </a:lnSpc>
              <a:spcBef>
                <a:spcPts val="0"/>
              </a:spcBef>
              <a:spcAft>
                <a:spcPts val="0"/>
              </a:spcAft>
              <a:buClrTx/>
              <a:buSzTx/>
              <a:buFontTx/>
              <a:buNone/>
              <a:tabLst/>
              <a:defRPr/>
            </a:pPr>
            <a:fld id="{942B22FE-F869-4CFE-92A0-938D0E41CCBF}"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6727" rtl="0" eaLnBrk="1" fontAlgn="auto" latinLnBrk="0" hangingPunct="1">
                <a:lnSpc>
                  <a:spcPct val="100000"/>
                </a:lnSpc>
                <a:spcBef>
                  <a:spcPts val="0"/>
                </a:spcBef>
                <a:spcAft>
                  <a:spcPts val="0"/>
                </a:spcAft>
                <a:buClrTx/>
                <a:buSzTx/>
                <a:buFontTx/>
                <a:buNone/>
                <a:tabLst/>
                <a:defRPr/>
              </a:pPr>
              <a:t>33</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5783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47DE0F-EA6B-46BD-8CD1-53B999A331BA}" type="slidenum">
              <a:rPr kumimoji="0" lang="en-NZ" alt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NZ" alt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430748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E47DE0F-EA6B-46BD-8CD1-53B999A331BA}" type="slidenum">
              <a:rPr kumimoji="0" lang="en-NZ"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NZ" alt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043074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E47DE0F-EA6B-46BD-8CD1-53B999A331BA}" type="slidenum">
              <a:rPr kumimoji="0" lang="en-NZ"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NZ" alt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655786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E47DE0F-EA6B-46BD-8CD1-53B999A331BA}" type="slidenum">
              <a:rPr kumimoji="0" lang="en-NZ"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NZ" alt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756235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E47DE0F-EA6B-46BD-8CD1-53B999A331BA}" type="slidenum">
              <a:rPr kumimoji="0" lang="en-NZ"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NZ" alt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780239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E47DE0F-EA6B-46BD-8CD1-53B999A331BA}" type="slidenum">
              <a:rPr kumimoji="0" lang="en-NZ"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NZ" alt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926619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E47DE0F-EA6B-46BD-8CD1-53B999A331BA}" type="slidenum">
              <a:rPr kumimoji="0" lang="en-NZ"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NZ" alt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432009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ster Title: V1">
    <p:spTree>
      <p:nvGrpSpPr>
        <p:cNvPr id="1" name=""/>
        <p:cNvGrpSpPr/>
        <p:nvPr/>
      </p:nvGrpSpPr>
      <p:grpSpPr>
        <a:xfrm>
          <a:off x="0" y="0"/>
          <a:ext cx="0" cy="0"/>
          <a:chOff x="0" y="0"/>
          <a:chExt cx="0" cy="0"/>
        </a:xfrm>
      </p:grpSpPr>
      <p:sp>
        <p:nvSpPr>
          <p:cNvPr id="14" name="Rectangle 13"/>
          <p:cNvSpPr/>
          <p:nvPr userDrawn="1"/>
        </p:nvSpPr>
        <p:spPr>
          <a:xfrm>
            <a:off x="0" y="6288508"/>
            <a:ext cx="9144000" cy="47805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68509" tIns="34255" rIns="68509" bIns="34255" rtlCol="0" anchor="ctr"/>
          <a:lstStyle/>
          <a:p>
            <a:pPr algn="ctr"/>
            <a:endParaRPr lang="en-US" sz="1350" dirty="0"/>
          </a:p>
        </p:txBody>
      </p:sp>
      <p:pic>
        <p:nvPicPr>
          <p:cNvPr id="5" name="Picture 2" descr="I:\_GregW\1322550 WBGIS - ITS Sub Branding\WBGIS_ITS-PPT_footer-06.jp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1379624"/>
            <a:ext cx="9144000" cy="136358"/>
          </a:xfrm>
          <a:prstGeom prst="rect">
            <a:avLst/>
          </a:prstGeom>
          <a:noFill/>
        </p:spPr>
      </p:pic>
      <p:sp>
        <p:nvSpPr>
          <p:cNvPr id="6" name="Rectangle 2"/>
          <p:cNvSpPr>
            <a:spLocks noGrp="1" noChangeArrowheads="1"/>
          </p:cNvSpPr>
          <p:nvPr>
            <p:ph type="ctrTitle" hasCustomPrompt="1"/>
          </p:nvPr>
        </p:nvSpPr>
        <p:spPr>
          <a:xfrm>
            <a:off x="4219074" y="3980752"/>
            <a:ext cx="4384288" cy="1011238"/>
          </a:xfrm>
        </p:spPr>
        <p:txBody>
          <a:bodyPr bIns="0"/>
          <a:lstStyle>
            <a:lvl1pPr>
              <a:defRPr sz="2625">
                <a:solidFill>
                  <a:schemeClr val="accent2"/>
                </a:solidFill>
                <a:latin typeface="Arial"/>
                <a:cs typeface="Arial"/>
              </a:defRPr>
            </a:lvl1pPr>
          </a:lstStyle>
          <a:p>
            <a:pPr lvl="0"/>
            <a:r>
              <a:rPr lang="en-US" noProof="0" dirty="0"/>
              <a:t>Master Title: </a:t>
            </a:r>
            <a:br>
              <a:rPr lang="en-US" noProof="0" dirty="0"/>
            </a:br>
            <a:r>
              <a:rPr lang="en-US" noProof="0" dirty="0"/>
              <a:t>Version 1</a:t>
            </a:r>
          </a:p>
        </p:txBody>
      </p:sp>
      <p:sp>
        <p:nvSpPr>
          <p:cNvPr id="7" name="Rectangle 3"/>
          <p:cNvSpPr>
            <a:spLocks noGrp="1" noChangeArrowheads="1"/>
          </p:cNvSpPr>
          <p:nvPr>
            <p:ph type="subTitle" idx="1" hasCustomPrompt="1"/>
          </p:nvPr>
        </p:nvSpPr>
        <p:spPr>
          <a:xfrm>
            <a:off x="4588044" y="5153083"/>
            <a:ext cx="4034590" cy="1127405"/>
          </a:xfrm>
          <a:prstGeom prst="rect">
            <a:avLst/>
          </a:prstGeom>
        </p:spPr>
        <p:txBody>
          <a:bodyPr lIns="0" tIns="0" rIns="0" bIns="0"/>
          <a:lstStyle>
            <a:lvl1pPr marL="0" indent="0">
              <a:buFontTx/>
              <a:buNone/>
              <a:defRPr sz="1500" b="0" baseline="0">
                <a:solidFill>
                  <a:schemeClr val="tx2"/>
                </a:solidFill>
                <a:latin typeface="Arial"/>
                <a:cs typeface="Arial"/>
              </a:defRPr>
            </a:lvl1pPr>
          </a:lstStyle>
          <a:p>
            <a:pPr lvl="0"/>
            <a:r>
              <a:rPr lang="en-US" noProof="0" dirty="0"/>
              <a:t>Name of the contributor</a:t>
            </a:r>
          </a:p>
          <a:p>
            <a:pPr lvl="0"/>
            <a:r>
              <a:rPr lang="en-US" noProof="0" dirty="0"/>
              <a:t>Name of the event, venue</a:t>
            </a:r>
          </a:p>
          <a:p>
            <a:pPr lvl="0"/>
            <a:r>
              <a:rPr lang="en-US" noProof="0" dirty="0"/>
              <a:t>00 Month 2012</a:t>
            </a:r>
          </a:p>
        </p:txBody>
      </p:sp>
      <p:sp>
        <p:nvSpPr>
          <p:cNvPr id="10" name="Rectangle 9"/>
          <p:cNvSpPr/>
          <p:nvPr userDrawn="1"/>
        </p:nvSpPr>
        <p:spPr>
          <a:xfrm>
            <a:off x="0" y="1283371"/>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lIns="68509" tIns="34255" rIns="68509" bIns="34255" rtlCol="0" anchor="ctr"/>
          <a:lstStyle/>
          <a:p>
            <a:pPr algn="ctr"/>
            <a:endParaRPr lang="en-US" sz="1350" dirty="0"/>
          </a:p>
        </p:txBody>
      </p:sp>
      <p:sp>
        <p:nvSpPr>
          <p:cNvPr id="11" name="Rectangle 10"/>
          <p:cNvSpPr/>
          <p:nvPr userDrawn="1"/>
        </p:nvSpPr>
        <p:spPr>
          <a:xfrm>
            <a:off x="0" y="0"/>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lIns="68509" tIns="34255" rIns="68509" bIns="34255" rtlCol="0" anchor="ctr"/>
          <a:lstStyle/>
          <a:p>
            <a:pPr algn="ctr"/>
            <a:endParaRPr lang="en-US" sz="1350" dirty="0"/>
          </a:p>
        </p:txBody>
      </p:sp>
      <p:sp>
        <p:nvSpPr>
          <p:cNvPr id="13" name="Rectangle 12"/>
          <p:cNvSpPr/>
          <p:nvPr userDrawn="1"/>
        </p:nvSpPr>
        <p:spPr>
          <a:xfrm>
            <a:off x="0" y="6766560"/>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lIns="68509" tIns="34255" rIns="68509" bIns="34255" rtlCol="0" anchor="ctr"/>
          <a:lstStyle/>
          <a:p>
            <a:pPr algn="ctr"/>
            <a:endParaRPr lang="en-US" sz="1350" dirty="0"/>
          </a:p>
        </p:txBody>
      </p:sp>
      <p:sp>
        <p:nvSpPr>
          <p:cNvPr id="2" name="Rectangle 1"/>
          <p:cNvSpPr/>
          <p:nvPr userDrawn="1"/>
        </p:nvSpPr>
        <p:spPr>
          <a:xfrm>
            <a:off x="0" y="3858768"/>
            <a:ext cx="4379976" cy="2999232"/>
          </a:xfrm>
          <a:prstGeom prst="rect">
            <a:avLst/>
          </a:prstGeom>
          <a:blipFill dpi="0" rotWithShape="1">
            <a:blip r:embed="rId3">
              <a:alphaModFix amt="30000"/>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68509" tIns="34255" rIns="68509" bIns="34255" rtlCol="0" anchor="ctr"/>
          <a:lstStyle/>
          <a:p>
            <a:pPr algn="ctr"/>
            <a:endParaRPr lang="en-US" sz="1350" dirty="0"/>
          </a:p>
        </p:txBody>
      </p:sp>
    </p:spTree>
    <p:extLst>
      <p:ext uri="{BB962C8B-B14F-4D97-AF65-F5344CB8AC3E}">
        <p14:creationId xmlns:p14="http://schemas.microsoft.com/office/powerpoint/2010/main" val="1251999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Dark Table of Conten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7167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ght Blue Title Slide">
    <p:spTree>
      <p:nvGrpSpPr>
        <p:cNvPr id="1" name=""/>
        <p:cNvGrpSpPr/>
        <p:nvPr/>
      </p:nvGrpSpPr>
      <p:grpSpPr>
        <a:xfrm>
          <a:off x="0" y="0"/>
          <a:ext cx="0" cy="0"/>
          <a:chOff x="0" y="0"/>
          <a:chExt cx="0" cy="0"/>
        </a:xfrm>
      </p:grpSpPr>
      <p:sp>
        <p:nvSpPr>
          <p:cNvPr id="6" name="Rectangle 5"/>
          <p:cNvSpPr>
            <a:spLocks noChangeArrowheads="1"/>
          </p:cNvSpPr>
          <p:nvPr/>
        </p:nvSpPr>
        <p:spPr bwMode="auto">
          <a:xfrm flipV="1">
            <a:off x="0" y="4"/>
            <a:ext cx="9144000" cy="4479925"/>
          </a:xfrm>
          <a:prstGeom prst="rect">
            <a:avLst/>
          </a:prstGeom>
          <a:solidFill>
            <a:srgbClr val="139AF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685800" eaLnBrk="1" fontAlgn="base" hangingPunct="1">
              <a:spcBef>
                <a:spcPct val="50000"/>
              </a:spcBef>
              <a:spcAft>
                <a:spcPct val="0"/>
              </a:spcAft>
              <a:buFontTx/>
              <a:buChar char="•"/>
              <a:defRPr/>
            </a:pPr>
            <a:endParaRPr lang="en-US" altLang="en-US" sz="975" b="0" dirty="0">
              <a:solidFill>
                <a:srgbClr val="002345"/>
              </a:solidFill>
            </a:endParaRPr>
          </a:p>
        </p:txBody>
      </p:sp>
      <p:sp>
        <p:nvSpPr>
          <p:cNvPr id="7" name="Rectangle 6"/>
          <p:cNvSpPr>
            <a:spLocks noChangeArrowheads="1"/>
          </p:cNvSpPr>
          <p:nvPr/>
        </p:nvSpPr>
        <p:spPr bwMode="auto">
          <a:xfrm>
            <a:off x="0" y="4311654"/>
            <a:ext cx="9144000" cy="176213"/>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685800" eaLnBrk="1" fontAlgn="base" hangingPunct="1">
              <a:spcBef>
                <a:spcPct val="50000"/>
              </a:spcBef>
              <a:spcAft>
                <a:spcPct val="0"/>
              </a:spcAft>
              <a:buFontTx/>
              <a:buChar char="•"/>
              <a:defRPr/>
            </a:pPr>
            <a:endParaRPr lang="en-US" altLang="en-US" sz="975" b="0" dirty="0">
              <a:solidFill>
                <a:prstClr val="white"/>
              </a:solidFill>
            </a:endParaRPr>
          </a:p>
        </p:txBody>
      </p:sp>
      <p:sp>
        <p:nvSpPr>
          <p:cNvPr id="330" name="Title 329"/>
          <p:cNvSpPr>
            <a:spLocks noGrp="1"/>
          </p:cNvSpPr>
          <p:nvPr>
            <p:ph type="title"/>
          </p:nvPr>
        </p:nvSpPr>
        <p:spPr>
          <a:xfrm>
            <a:off x="1512624" y="1189793"/>
            <a:ext cx="6971806" cy="1822161"/>
          </a:xfrm>
        </p:spPr>
        <p:txBody>
          <a:bodyPr anchor="b"/>
          <a:lstStyle>
            <a:lvl1pPr>
              <a:lnSpc>
                <a:spcPct val="100000"/>
              </a:lnSpc>
              <a:spcBef>
                <a:spcPts val="0"/>
              </a:spcBef>
              <a:defRPr sz="27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525174" y="3000005"/>
            <a:ext cx="6959257" cy="875885"/>
          </a:xfrm>
        </p:spPr>
        <p:txBody>
          <a:bodyPr>
            <a:normAutofit/>
          </a:bodyPr>
          <a:lstStyle>
            <a:lvl1pPr>
              <a:lnSpc>
                <a:spcPct val="100000"/>
              </a:lnSpc>
              <a:spcBef>
                <a:spcPts val="0"/>
              </a:spcBef>
              <a:defRPr sz="18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5682073" y="4699005"/>
            <a:ext cx="2821170" cy="1393637"/>
          </a:xfrm>
        </p:spPr>
        <p:txBody>
          <a:bodyPr anchor="b"/>
          <a:lstStyle>
            <a:lvl1pPr marL="0" marR="0" indent="0" algn="r" defTabSz="685800" rtl="0" eaLnBrk="1" fontAlgn="base" latinLnBrk="0" hangingPunct="1">
              <a:lnSpc>
                <a:spcPct val="115000"/>
              </a:lnSpc>
              <a:spcBef>
                <a:spcPct val="20000"/>
              </a:spcBef>
              <a:spcAft>
                <a:spcPct val="0"/>
              </a:spcAft>
              <a:buClr>
                <a:srgbClr val="00783C"/>
              </a:buClr>
              <a:buSzTx/>
              <a:buFontTx/>
              <a:buNone/>
              <a:tabLst/>
              <a:defRPr sz="1050" b="0" i="0" baseline="0">
                <a:solidFill>
                  <a:schemeClr val="tx1"/>
                </a:solidFill>
                <a:latin typeface="+mn-lt"/>
                <a:cs typeface="Arial"/>
              </a:defRPr>
            </a:lvl1pPr>
            <a:lvl2pPr marL="0" marR="0" indent="0" algn="r" defTabSz="685800" rtl="0" eaLnBrk="1" fontAlgn="base" latinLnBrk="0" hangingPunct="1">
              <a:lnSpc>
                <a:spcPct val="100000"/>
              </a:lnSpc>
              <a:spcBef>
                <a:spcPct val="20000"/>
              </a:spcBef>
              <a:spcAft>
                <a:spcPct val="0"/>
              </a:spcAft>
              <a:buClr>
                <a:srgbClr val="00783C"/>
              </a:buClr>
              <a:buSzTx/>
              <a:buFont typeface="Wingdings" charset="0"/>
              <a:buNone/>
              <a:tabLst/>
              <a:defRPr sz="105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70" name="Picture Placeholder 4"/>
          <p:cNvSpPr>
            <a:spLocks noGrp="1"/>
          </p:cNvSpPr>
          <p:nvPr>
            <p:ph type="pic" sz="quarter" idx="16"/>
          </p:nvPr>
        </p:nvSpPr>
        <p:spPr>
          <a:xfrm>
            <a:off x="508002" y="4699001"/>
            <a:ext cx="5058833" cy="1375832"/>
          </a:xfrm>
          <a:solidFill>
            <a:srgbClr val="FFFFFF"/>
          </a:solidFill>
        </p:spPr>
        <p:txBody>
          <a:bodyPr anchor="ctr">
            <a:normAutofit/>
          </a:bodyPr>
          <a:lstStyle>
            <a:lvl1pPr algn="ctr">
              <a:defRPr baseline="0">
                <a:solidFill>
                  <a:srgbClr val="021F43"/>
                </a:solidFill>
              </a:defRPr>
            </a:lvl1pPr>
          </a:lstStyle>
          <a:p>
            <a:pPr lvl="0"/>
            <a:r>
              <a:rPr lang="en-US" noProof="0" dirty="0"/>
              <a:t>Click icon to add picture</a:t>
            </a:r>
          </a:p>
        </p:txBody>
      </p:sp>
      <p:sp>
        <p:nvSpPr>
          <p:cNvPr id="8" name="Rectangle 1028"/>
          <p:cNvSpPr>
            <a:spLocks noGrp="1" noChangeArrowheads="1"/>
          </p:cNvSpPr>
          <p:nvPr>
            <p:ph type="dt" sz="half" idx="17"/>
          </p:nvPr>
        </p:nvSpPr>
        <p:spPr>
          <a:xfrm>
            <a:off x="5942014" y="6107117"/>
            <a:ext cx="2551112" cy="306387"/>
          </a:xfrm>
        </p:spPr>
        <p:txBody>
          <a:bodyPr rIns="0" anchor="ctr"/>
          <a:lstStyle>
            <a:lvl1pPr algn="r">
              <a:defRPr b="0" i="0">
                <a:solidFill>
                  <a:schemeClr val="tx1"/>
                </a:solidFill>
                <a:latin typeface="Arial"/>
                <a:cs typeface="Arial"/>
              </a:defRPr>
            </a:lvl1pPr>
          </a:lstStyle>
          <a:p>
            <a:pPr>
              <a:defRPr/>
            </a:pPr>
            <a:endParaRPr lang="en-US" dirty="0">
              <a:solidFill>
                <a:srgbClr val="002345"/>
              </a:solidFill>
            </a:endParaRPr>
          </a:p>
        </p:txBody>
      </p:sp>
    </p:spTree>
    <p:extLst>
      <p:ext uri="{BB962C8B-B14F-4D97-AF65-F5344CB8AC3E}">
        <p14:creationId xmlns:p14="http://schemas.microsoft.com/office/powerpoint/2010/main" val="3731243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6" name="Rectangle 5"/>
          <p:cNvSpPr>
            <a:spLocks noChangeArrowheads="1"/>
          </p:cNvSpPr>
          <p:nvPr/>
        </p:nvSpPr>
        <p:spPr bwMode="auto">
          <a:xfrm>
            <a:off x="0" y="4311654"/>
            <a:ext cx="9144000" cy="176213"/>
          </a:xfrm>
          <a:prstGeom prst="rect">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685800" eaLnBrk="1" fontAlgn="base" hangingPunct="1">
              <a:spcBef>
                <a:spcPct val="50000"/>
              </a:spcBef>
              <a:spcAft>
                <a:spcPct val="0"/>
              </a:spcAft>
              <a:buFontTx/>
              <a:buChar char="•"/>
              <a:defRPr/>
            </a:pPr>
            <a:endParaRPr lang="en-US" altLang="en-US" sz="975" b="0" dirty="0">
              <a:solidFill>
                <a:srgbClr val="00ADE4"/>
              </a:solidFill>
            </a:endParaRPr>
          </a:p>
        </p:txBody>
      </p:sp>
      <p:sp>
        <p:nvSpPr>
          <p:cNvPr id="330" name="Title 329"/>
          <p:cNvSpPr>
            <a:spLocks noGrp="1"/>
          </p:cNvSpPr>
          <p:nvPr>
            <p:ph type="title"/>
          </p:nvPr>
        </p:nvSpPr>
        <p:spPr>
          <a:xfrm>
            <a:off x="1512624" y="1189793"/>
            <a:ext cx="6971806" cy="1822161"/>
          </a:xfrm>
        </p:spPr>
        <p:txBody>
          <a:bodyPr anchor="b"/>
          <a:lstStyle>
            <a:lvl1pPr>
              <a:lnSpc>
                <a:spcPct val="100000"/>
              </a:lnSpc>
              <a:spcBef>
                <a:spcPts val="0"/>
              </a:spcBef>
              <a:defRPr sz="2700" b="1" baseline="0">
                <a:solidFill>
                  <a:schemeClr val="tx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525174" y="3000005"/>
            <a:ext cx="6959257" cy="875885"/>
          </a:xfrm>
        </p:spPr>
        <p:txBody>
          <a:bodyPr>
            <a:normAutofit/>
          </a:bodyPr>
          <a:lstStyle>
            <a:lvl1pPr>
              <a:lnSpc>
                <a:spcPct val="100000"/>
              </a:lnSpc>
              <a:spcBef>
                <a:spcPts val="0"/>
              </a:spcBef>
              <a:defRPr sz="1800" b="0" i="0" cap="all"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5682073" y="4699005"/>
            <a:ext cx="2821170" cy="1393637"/>
          </a:xfrm>
        </p:spPr>
        <p:txBody>
          <a:bodyPr anchor="b"/>
          <a:lstStyle>
            <a:lvl1pPr algn="r">
              <a:lnSpc>
                <a:spcPct val="100000"/>
              </a:lnSpc>
              <a:defRPr sz="1050" b="0" i="0" baseline="0">
                <a:solidFill>
                  <a:schemeClr val="tx1"/>
                </a:solidFill>
                <a:latin typeface="+mn-lt"/>
                <a:cs typeface="Arial"/>
              </a:defRPr>
            </a:lvl1pPr>
            <a:lvl2pPr algn="r">
              <a:defRPr sz="105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70" name="Picture Placeholder 4"/>
          <p:cNvSpPr>
            <a:spLocks noGrp="1"/>
          </p:cNvSpPr>
          <p:nvPr>
            <p:ph type="pic" sz="quarter" idx="16"/>
          </p:nvPr>
        </p:nvSpPr>
        <p:spPr>
          <a:xfrm>
            <a:off x="508002" y="4699001"/>
            <a:ext cx="5058833" cy="1375832"/>
          </a:xfrm>
          <a:solidFill>
            <a:srgbClr val="FFFFFF"/>
          </a:solidFill>
        </p:spPr>
        <p:txBody>
          <a:bodyPr anchor="ctr">
            <a:normAutofit/>
          </a:bodyPr>
          <a:lstStyle>
            <a:lvl1pPr algn="ctr">
              <a:defRPr baseline="0">
                <a:solidFill>
                  <a:srgbClr val="021F43"/>
                </a:solidFill>
              </a:defRPr>
            </a:lvl1pPr>
          </a:lstStyle>
          <a:p>
            <a:pPr lvl="0"/>
            <a:r>
              <a:rPr lang="en-US" noProof="0" dirty="0"/>
              <a:t>Click icon to add picture</a:t>
            </a:r>
          </a:p>
        </p:txBody>
      </p:sp>
      <p:sp>
        <p:nvSpPr>
          <p:cNvPr id="7" name="Rectangle 1028"/>
          <p:cNvSpPr>
            <a:spLocks noGrp="1" noChangeArrowheads="1"/>
          </p:cNvSpPr>
          <p:nvPr>
            <p:ph type="dt" sz="half" idx="17"/>
          </p:nvPr>
        </p:nvSpPr>
        <p:spPr>
          <a:xfrm>
            <a:off x="5942014" y="6107117"/>
            <a:ext cx="2551112" cy="306387"/>
          </a:xfrm>
        </p:spPr>
        <p:txBody>
          <a:bodyPr rIns="0" anchor="ctr"/>
          <a:lstStyle>
            <a:lvl1pPr algn="r">
              <a:defRPr b="0" i="0">
                <a:solidFill>
                  <a:schemeClr val="tx1"/>
                </a:solidFill>
                <a:latin typeface="Arial"/>
                <a:cs typeface="Arial"/>
              </a:defRPr>
            </a:lvl1pPr>
          </a:lstStyle>
          <a:p>
            <a:pPr>
              <a:defRPr/>
            </a:pPr>
            <a:endParaRPr lang="en-US" dirty="0">
              <a:solidFill>
                <a:srgbClr val="002345"/>
              </a:solidFill>
            </a:endParaRPr>
          </a:p>
        </p:txBody>
      </p:sp>
    </p:spTree>
    <p:extLst>
      <p:ext uri="{BB962C8B-B14F-4D97-AF65-F5344CB8AC3E}">
        <p14:creationId xmlns:p14="http://schemas.microsoft.com/office/powerpoint/2010/main" val="3263747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rk Blue Title Slide">
    <p:spTree>
      <p:nvGrpSpPr>
        <p:cNvPr id="1" name=""/>
        <p:cNvGrpSpPr/>
        <p:nvPr/>
      </p:nvGrpSpPr>
      <p:grpSpPr>
        <a:xfrm>
          <a:off x="0" y="0"/>
          <a:ext cx="0" cy="0"/>
          <a:chOff x="0" y="0"/>
          <a:chExt cx="0" cy="0"/>
        </a:xfrm>
      </p:grpSpPr>
      <p:sp>
        <p:nvSpPr>
          <p:cNvPr id="6" name="Rectangle 5"/>
          <p:cNvSpPr>
            <a:spLocks noChangeArrowheads="1"/>
          </p:cNvSpPr>
          <p:nvPr/>
        </p:nvSpPr>
        <p:spPr bwMode="auto">
          <a:xfrm flipV="1">
            <a:off x="0" y="4"/>
            <a:ext cx="9144000" cy="4479925"/>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685800" eaLnBrk="1" fontAlgn="base" hangingPunct="1">
              <a:spcBef>
                <a:spcPct val="50000"/>
              </a:spcBef>
              <a:spcAft>
                <a:spcPct val="0"/>
              </a:spcAft>
              <a:buFontTx/>
              <a:buChar char="•"/>
              <a:defRPr/>
            </a:pPr>
            <a:endParaRPr lang="en-US" altLang="en-US" sz="975" b="0" dirty="0">
              <a:solidFill>
                <a:srgbClr val="002345"/>
              </a:solidFill>
            </a:endParaRPr>
          </a:p>
        </p:txBody>
      </p:sp>
      <p:sp>
        <p:nvSpPr>
          <p:cNvPr id="7" name="Rectangle 6"/>
          <p:cNvSpPr>
            <a:spLocks noChangeArrowheads="1"/>
          </p:cNvSpPr>
          <p:nvPr/>
        </p:nvSpPr>
        <p:spPr bwMode="auto">
          <a:xfrm>
            <a:off x="0" y="4302129"/>
            <a:ext cx="9144000" cy="176213"/>
          </a:xfrm>
          <a:prstGeom prst="rect">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685800" eaLnBrk="1" fontAlgn="base" hangingPunct="1">
              <a:spcBef>
                <a:spcPct val="50000"/>
              </a:spcBef>
              <a:spcAft>
                <a:spcPct val="0"/>
              </a:spcAft>
              <a:buFontTx/>
              <a:buChar char="•"/>
              <a:defRPr/>
            </a:pPr>
            <a:endParaRPr lang="en-US" altLang="en-US" sz="975" b="0" dirty="0">
              <a:solidFill>
                <a:prstClr val="white"/>
              </a:solidFill>
            </a:endParaRPr>
          </a:p>
        </p:txBody>
      </p:sp>
      <p:sp>
        <p:nvSpPr>
          <p:cNvPr id="330" name="Title 329"/>
          <p:cNvSpPr>
            <a:spLocks noGrp="1"/>
          </p:cNvSpPr>
          <p:nvPr>
            <p:ph type="title"/>
          </p:nvPr>
        </p:nvSpPr>
        <p:spPr>
          <a:xfrm>
            <a:off x="1396005" y="1189793"/>
            <a:ext cx="7039470" cy="1822161"/>
          </a:xfrm>
        </p:spPr>
        <p:txBody>
          <a:bodyPr anchor="b"/>
          <a:lstStyle>
            <a:lvl1pPr>
              <a:lnSpc>
                <a:spcPct val="100000"/>
              </a:lnSpc>
              <a:spcBef>
                <a:spcPts val="0"/>
              </a:spcBef>
              <a:defRPr sz="27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408678" y="3000005"/>
            <a:ext cx="7026799" cy="1211048"/>
          </a:xfrm>
        </p:spPr>
        <p:txBody>
          <a:bodyPr>
            <a:normAutofit/>
          </a:bodyPr>
          <a:lstStyle>
            <a:lvl1pPr>
              <a:lnSpc>
                <a:spcPct val="100000"/>
              </a:lnSpc>
              <a:spcBef>
                <a:spcPts val="0"/>
              </a:spcBef>
              <a:defRPr sz="18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70" name="Picture Placeholder 4"/>
          <p:cNvSpPr>
            <a:spLocks noGrp="1"/>
          </p:cNvSpPr>
          <p:nvPr>
            <p:ph type="pic" sz="quarter" idx="16"/>
          </p:nvPr>
        </p:nvSpPr>
        <p:spPr>
          <a:xfrm>
            <a:off x="508002" y="4699001"/>
            <a:ext cx="5058833" cy="1375832"/>
          </a:xfrm>
          <a:solidFill>
            <a:srgbClr val="FFFFFF"/>
          </a:solidFill>
        </p:spPr>
        <p:txBody>
          <a:bodyPr anchor="ctr">
            <a:normAutofit/>
          </a:bodyPr>
          <a:lstStyle>
            <a:lvl1pPr algn="ctr">
              <a:defRPr baseline="0">
                <a:solidFill>
                  <a:srgbClr val="021F43"/>
                </a:solidFill>
              </a:defRPr>
            </a:lvl1pPr>
          </a:lstStyle>
          <a:p>
            <a:pPr lvl="0"/>
            <a:r>
              <a:rPr lang="en-US" noProof="0" dirty="0"/>
              <a:t>Click icon to add picture</a:t>
            </a:r>
          </a:p>
        </p:txBody>
      </p:sp>
      <p:sp>
        <p:nvSpPr>
          <p:cNvPr id="9" name="Text Placeholder 331"/>
          <p:cNvSpPr>
            <a:spLocks noGrp="1"/>
          </p:cNvSpPr>
          <p:nvPr>
            <p:ph type="body" sz="quarter" idx="14"/>
          </p:nvPr>
        </p:nvSpPr>
        <p:spPr>
          <a:xfrm>
            <a:off x="5682073" y="4699005"/>
            <a:ext cx="2821170" cy="1393637"/>
          </a:xfrm>
        </p:spPr>
        <p:txBody>
          <a:bodyPr anchor="b"/>
          <a:lstStyle>
            <a:lvl1pPr algn="r">
              <a:lnSpc>
                <a:spcPct val="100000"/>
              </a:lnSpc>
              <a:defRPr sz="1050" b="0" i="0" baseline="0">
                <a:solidFill>
                  <a:schemeClr val="tx1"/>
                </a:solidFill>
                <a:latin typeface="+mn-lt"/>
                <a:cs typeface="Arial"/>
              </a:defRPr>
            </a:lvl1pPr>
            <a:lvl2pPr algn="r">
              <a:defRPr sz="105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8" name="Rectangle 1028"/>
          <p:cNvSpPr>
            <a:spLocks noGrp="1" noChangeArrowheads="1"/>
          </p:cNvSpPr>
          <p:nvPr>
            <p:ph type="dt" sz="half" idx="17"/>
          </p:nvPr>
        </p:nvSpPr>
        <p:spPr>
          <a:xfrm>
            <a:off x="5716590" y="6116642"/>
            <a:ext cx="2719387" cy="306387"/>
          </a:xfrm>
        </p:spPr>
        <p:txBody>
          <a:bodyPr rIns="0" anchor="ctr"/>
          <a:lstStyle>
            <a:lvl1pPr algn="r">
              <a:defRPr b="0" i="0">
                <a:solidFill>
                  <a:schemeClr val="tx1"/>
                </a:solidFill>
                <a:latin typeface="Arial"/>
                <a:cs typeface="Arial"/>
              </a:defRPr>
            </a:lvl1pPr>
          </a:lstStyle>
          <a:p>
            <a:pPr>
              <a:defRPr/>
            </a:pPr>
            <a:endParaRPr lang="en-US" dirty="0">
              <a:solidFill>
                <a:srgbClr val="002345"/>
              </a:solidFill>
            </a:endParaRPr>
          </a:p>
        </p:txBody>
      </p:sp>
    </p:spTree>
    <p:extLst>
      <p:ext uri="{BB962C8B-B14F-4D97-AF65-F5344CB8AC3E}">
        <p14:creationId xmlns:p14="http://schemas.microsoft.com/office/powerpoint/2010/main" val="3496763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685800" eaLnBrk="1" fontAlgn="base" hangingPunct="1">
              <a:spcBef>
                <a:spcPct val="50000"/>
              </a:spcBef>
              <a:spcAft>
                <a:spcPct val="0"/>
              </a:spcAft>
              <a:buFontTx/>
              <a:buChar char="•"/>
              <a:defRPr/>
            </a:pPr>
            <a:endParaRPr lang="en-US" altLang="en-US" sz="975" b="0" dirty="0">
              <a:solidFill>
                <a:prstClr val="white"/>
              </a:solidFill>
            </a:endParaRPr>
          </a:p>
        </p:txBody>
      </p:sp>
      <p:sp>
        <p:nvSpPr>
          <p:cNvPr id="2" name="Title 1"/>
          <p:cNvSpPr>
            <a:spLocks noGrp="1"/>
          </p:cNvSpPr>
          <p:nvPr>
            <p:ph type="title"/>
          </p:nvPr>
        </p:nvSpPr>
        <p:spPr>
          <a:xfrm>
            <a:off x="356936" y="301630"/>
            <a:ext cx="8462029" cy="756707"/>
          </a:xfrm>
        </p:spPr>
        <p:txBody>
          <a:bodyPr/>
          <a:lstStyle>
            <a:lvl1pPr>
              <a:defRPr sz="1650" b="0" i="0">
                <a:solidFill>
                  <a:schemeClr val="tx1"/>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1800"/>
              </a:spcBef>
              <a:tabLst>
                <a:tab pos="6301979" algn="r"/>
              </a:tabLst>
              <a:defRPr lang="en-US" sz="1200" smtClean="0"/>
            </a:lvl1pPr>
          </a:lstStyle>
          <a:p>
            <a:pPr lvl="0"/>
            <a:r>
              <a:rPr lang="en-US"/>
              <a:t>Click to edit Master text styles</a:t>
            </a:r>
          </a:p>
        </p:txBody>
      </p:sp>
      <p:sp>
        <p:nvSpPr>
          <p:cNvPr id="6" name="Slide Number Placeholder 7"/>
          <p:cNvSpPr>
            <a:spLocks noGrp="1"/>
          </p:cNvSpPr>
          <p:nvPr>
            <p:ph type="sldNum" sz="quarter" idx="15"/>
          </p:nvPr>
        </p:nvSpPr>
        <p:spPr>
          <a:xfrm>
            <a:off x="198186" y="6454641"/>
            <a:ext cx="317500" cy="365125"/>
          </a:xfrm>
          <a:prstGeom prst="rect">
            <a:avLst/>
          </a:prstGeom>
        </p:spPr>
        <p:txBody>
          <a:bodyPr/>
          <a:lstStyle>
            <a:lvl1pPr>
              <a:defRPr/>
            </a:lvl1pPr>
          </a:lstStyle>
          <a:p>
            <a:pPr defTabSz="685800" fontAlgn="base">
              <a:spcBef>
                <a:spcPct val="0"/>
              </a:spcBef>
              <a:spcAft>
                <a:spcPct val="0"/>
              </a:spcAft>
              <a:defRPr/>
            </a:pPr>
            <a:fld id="{B48F3611-B0FD-4169-8A0B-F78E76EF1CE9}" type="slidenum">
              <a:rPr lang="en-US" sz="1200" b="1" smtClean="0">
                <a:solidFill>
                  <a:srgbClr val="002345"/>
                </a:solidFill>
                <a:latin typeface="Trebuchet MS" pitchFamily="34" charset="0"/>
                <a:ea typeface="MS PGothic" pitchFamily="34" charset="-128"/>
              </a:rPr>
              <a:pPr defTabSz="685800" fontAlgn="base">
                <a:spcBef>
                  <a:spcPct val="0"/>
                </a:spcBef>
                <a:spcAft>
                  <a:spcPct val="0"/>
                </a:spcAft>
                <a:defRPr/>
              </a:pPr>
              <a:t>‹#›</a:t>
            </a:fld>
            <a:endParaRPr lang="en-US" sz="1200" b="1" dirty="0">
              <a:solidFill>
                <a:srgbClr val="002345"/>
              </a:solidFill>
              <a:latin typeface="Trebuchet MS" pitchFamily="34" charset="0"/>
              <a:ea typeface="MS PGothic" pitchFamily="34" charset="-128"/>
            </a:endParaRPr>
          </a:p>
        </p:txBody>
      </p:sp>
    </p:spTree>
    <p:extLst>
      <p:ext uri="{BB962C8B-B14F-4D97-AF65-F5344CB8AC3E}">
        <p14:creationId xmlns:p14="http://schemas.microsoft.com/office/powerpoint/2010/main" val="333709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ght Blue Title Slide">
    <p:spTree>
      <p:nvGrpSpPr>
        <p:cNvPr id="1" name=""/>
        <p:cNvGrpSpPr/>
        <p:nvPr/>
      </p:nvGrpSpPr>
      <p:grpSpPr>
        <a:xfrm>
          <a:off x="0" y="0"/>
          <a:ext cx="0" cy="0"/>
          <a:chOff x="0" y="0"/>
          <a:chExt cx="0" cy="0"/>
        </a:xfrm>
      </p:grpSpPr>
      <p:sp>
        <p:nvSpPr>
          <p:cNvPr id="6" name="Rectangle 5"/>
          <p:cNvSpPr>
            <a:spLocks noChangeArrowheads="1"/>
          </p:cNvSpPr>
          <p:nvPr/>
        </p:nvSpPr>
        <p:spPr bwMode="auto">
          <a:xfrm flipV="1">
            <a:off x="0" y="2"/>
            <a:ext cx="9144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7" name="Rectangle 6"/>
          <p:cNvSpPr>
            <a:spLocks noChangeArrowheads="1"/>
          </p:cNvSpPr>
          <p:nvPr/>
        </p:nvSpPr>
        <p:spPr bwMode="auto">
          <a:xfrm>
            <a:off x="0" y="4311652"/>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330" name="Title 329"/>
          <p:cNvSpPr>
            <a:spLocks noGrp="1"/>
          </p:cNvSpPr>
          <p:nvPr>
            <p:ph type="title"/>
          </p:nvPr>
        </p:nvSpPr>
        <p:spPr>
          <a:xfrm>
            <a:off x="1512624" y="1189791"/>
            <a:ext cx="6971806"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525173"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69" name="Text Placeholder 331"/>
          <p:cNvSpPr>
            <a:spLocks noGrp="1"/>
          </p:cNvSpPr>
          <p:nvPr>
            <p:ph type="body" sz="quarter" idx="14"/>
          </p:nvPr>
        </p:nvSpPr>
        <p:spPr>
          <a:xfrm>
            <a:off x="5682073" y="4699003"/>
            <a:ext cx="2821170" cy="1393637"/>
          </a:xfrm>
        </p:spPr>
        <p:txBody>
          <a:bodyPr anchor="b"/>
          <a:lstStyle>
            <a:lvl1pPr marL="0" marR="0" indent="0" algn="r" defTabSz="914400" rtl="0" eaLnBrk="1" fontAlgn="base" latinLnBrk="0" hangingPunct="1">
              <a:lnSpc>
                <a:spcPct val="115000"/>
              </a:lnSpc>
              <a:spcBef>
                <a:spcPct val="20000"/>
              </a:spcBef>
              <a:spcAft>
                <a:spcPct val="0"/>
              </a:spcAft>
              <a:buClr>
                <a:srgbClr val="00783C"/>
              </a:buClr>
              <a:buSzTx/>
              <a:buFontTx/>
              <a:buNone/>
              <a:tabLst/>
              <a:defRPr sz="1400" b="0" i="0" baseline="0">
                <a:solidFill>
                  <a:schemeClr val="tx1"/>
                </a:solidFill>
                <a:latin typeface="+mn-lt"/>
                <a:cs typeface="Arial"/>
              </a:defRPr>
            </a:lvl1pPr>
            <a:lvl2pPr marL="0" marR="0" indent="0" algn="r" defTabSz="914400" rtl="0" eaLnBrk="1" fontAlgn="base" latinLnBrk="0" hangingPunct="1">
              <a:lnSpc>
                <a:spcPct val="100000"/>
              </a:lnSpc>
              <a:spcBef>
                <a:spcPct val="20000"/>
              </a:spcBef>
              <a:spcAft>
                <a:spcPct val="0"/>
              </a:spcAft>
              <a:buClr>
                <a:srgbClr val="00783C"/>
              </a:buClr>
              <a:buSzTx/>
              <a:buFont typeface="Wingdings" charset="0"/>
              <a:buNone/>
              <a:tabLst/>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70" name="Picture Placeholder 4"/>
          <p:cNvSpPr>
            <a:spLocks noGrp="1"/>
          </p:cNvSpPr>
          <p:nvPr>
            <p:ph type="pic" sz="quarter" idx="16"/>
          </p:nvPr>
        </p:nvSpPr>
        <p:spPr>
          <a:xfrm>
            <a:off x="508001" y="4699001"/>
            <a:ext cx="5058833" cy="1375832"/>
          </a:xfrm>
          <a:solidFill>
            <a:srgbClr val="FFFFFF"/>
          </a:solidFill>
        </p:spPr>
        <p:txBody>
          <a:bodyPr anchor="ctr">
            <a:normAutofit/>
          </a:bodyPr>
          <a:lstStyle>
            <a:lvl1pPr algn="ctr">
              <a:defRPr baseline="0">
                <a:solidFill>
                  <a:srgbClr val="021F43"/>
                </a:solidFill>
              </a:defRPr>
            </a:lvl1pPr>
          </a:lstStyle>
          <a:p>
            <a:pPr lvl="0"/>
            <a:r>
              <a:rPr lang="en-US" noProof="0" dirty="0"/>
              <a:t>Click icon to add picture</a:t>
            </a:r>
          </a:p>
        </p:txBody>
      </p:sp>
      <p:sp>
        <p:nvSpPr>
          <p:cNvPr id="8" name="Rectangle 1028"/>
          <p:cNvSpPr>
            <a:spLocks noGrp="1" noChangeArrowheads="1"/>
          </p:cNvSpPr>
          <p:nvPr>
            <p:ph type="dt" sz="half" idx="17"/>
          </p:nvPr>
        </p:nvSpPr>
        <p:spPr>
          <a:xfrm>
            <a:off x="5942014" y="6107115"/>
            <a:ext cx="2551112" cy="306387"/>
          </a:xfrm>
        </p:spPr>
        <p:txBody>
          <a:bodyPr rIns="0" anchor="ctr"/>
          <a:lstStyle>
            <a:lvl1pPr algn="r">
              <a:defRPr b="0" i="0">
                <a:solidFill>
                  <a:schemeClr val="tx1"/>
                </a:solidFill>
                <a:latin typeface="Arial"/>
                <a:cs typeface="Arial"/>
              </a:defRPr>
            </a:lvl1pPr>
          </a:lstStyle>
          <a:p>
            <a:pPr>
              <a:defRPr/>
            </a:pPr>
            <a:endParaRPr lang="en-US" dirty="0"/>
          </a:p>
        </p:txBody>
      </p:sp>
    </p:spTree>
    <p:extLst>
      <p:ext uri="{BB962C8B-B14F-4D97-AF65-F5344CB8AC3E}">
        <p14:creationId xmlns:p14="http://schemas.microsoft.com/office/powerpoint/2010/main" val="3485697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6" name="Rectangle 5"/>
          <p:cNvSpPr>
            <a:spLocks noChangeArrowheads="1"/>
          </p:cNvSpPr>
          <p:nvPr/>
        </p:nvSpPr>
        <p:spPr bwMode="auto">
          <a:xfrm>
            <a:off x="0" y="4311652"/>
            <a:ext cx="9144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2"/>
              </a:solidFill>
            </a:endParaRPr>
          </a:p>
        </p:txBody>
      </p:sp>
      <p:sp>
        <p:nvSpPr>
          <p:cNvPr id="330" name="Title 329"/>
          <p:cNvSpPr>
            <a:spLocks noGrp="1"/>
          </p:cNvSpPr>
          <p:nvPr>
            <p:ph type="title"/>
          </p:nvPr>
        </p:nvSpPr>
        <p:spPr>
          <a:xfrm>
            <a:off x="1512624" y="1189791"/>
            <a:ext cx="6971806" cy="1822161"/>
          </a:xfrm>
        </p:spPr>
        <p:txBody>
          <a:bodyPr anchor="b"/>
          <a:lstStyle>
            <a:lvl1pPr>
              <a:lnSpc>
                <a:spcPct val="100000"/>
              </a:lnSpc>
              <a:spcBef>
                <a:spcPts val="0"/>
              </a:spcBef>
              <a:defRPr sz="3600" b="1" baseline="0">
                <a:solidFill>
                  <a:schemeClr val="tx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525173" y="3000005"/>
            <a:ext cx="6959257" cy="875885"/>
          </a:xfrm>
        </p:spPr>
        <p:txBody>
          <a:bodyPr>
            <a:normAutofit/>
          </a:bodyPr>
          <a:lstStyle>
            <a:lvl1pPr>
              <a:lnSpc>
                <a:spcPct val="100000"/>
              </a:lnSpc>
              <a:spcBef>
                <a:spcPts val="0"/>
              </a:spcBef>
              <a:defRPr sz="2400" b="0" i="0" cap="all"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69" name="Text Placeholder 331"/>
          <p:cNvSpPr>
            <a:spLocks noGrp="1"/>
          </p:cNvSpPr>
          <p:nvPr>
            <p:ph type="body" sz="quarter" idx="14"/>
          </p:nvPr>
        </p:nvSpPr>
        <p:spPr>
          <a:xfrm>
            <a:off x="5682073" y="4699003"/>
            <a:ext cx="2821170" cy="1393637"/>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70" name="Picture Placeholder 4"/>
          <p:cNvSpPr>
            <a:spLocks noGrp="1"/>
          </p:cNvSpPr>
          <p:nvPr>
            <p:ph type="pic" sz="quarter" idx="16"/>
          </p:nvPr>
        </p:nvSpPr>
        <p:spPr>
          <a:xfrm>
            <a:off x="508001" y="4699001"/>
            <a:ext cx="5058833" cy="1375832"/>
          </a:xfrm>
          <a:solidFill>
            <a:srgbClr val="FFFFFF"/>
          </a:solidFill>
        </p:spPr>
        <p:txBody>
          <a:bodyPr anchor="ctr">
            <a:normAutofit/>
          </a:bodyPr>
          <a:lstStyle>
            <a:lvl1pPr algn="ctr">
              <a:defRPr baseline="0">
                <a:solidFill>
                  <a:srgbClr val="021F43"/>
                </a:solidFill>
              </a:defRPr>
            </a:lvl1pPr>
          </a:lstStyle>
          <a:p>
            <a:pPr lvl="0"/>
            <a:r>
              <a:rPr lang="en-US" noProof="0" dirty="0"/>
              <a:t>Click icon to add picture</a:t>
            </a:r>
          </a:p>
        </p:txBody>
      </p:sp>
      <p:sp>
        <p:nvSpPr>
          <p:cNvPr id="7" name="Rectangle 1028"/>
          <p:cNvSpPr>
            <a:spLocks noGrp="1" noChangeArrowheads="1"/>
          </p:cNvSpPr>
          <p:nvPr>
            <p:ph type="dt" sz="half" idx="17"/>
          </p:nvPr>
        </p:nvSpPr>
        <p:spPr>
          <a:xfrm>
            <a:off x="5942014" y="6107115"/>
            <a:ext cx="2551112" cy="306387"/>
          </a:xfrm>
        </p:spPr>
        <p:txBody>
          <a:bodyPr rIns="0" anchor="ctr"/>
          <a:lstStyle>
            <a:lvl1pPr algn="r">
              <a:defRPr b="0" i="0">
                <a:solidFill>
                  <a:schemeClr val="tx1"/>
                </a:solidFill>
                <a:latin typeface="Arial"/>
                <a:cs typeface="Arial"/>
              </a:defRPr>
            </a:lvl1pPr>
          </a:lstStyle>
          <a:p>
            <a:pPr>
              <a:defRPr/>
            </a:pPr>
            <a:endParaRPr lang="en-US" dirty="0"/>
          </a:p>
        </p:txBody>
      </p:sp>
    </p:spTree>
    <p:extLst>
      <p:ext uri="{BB962C8B-B14F-4D97-AF65-F5344CB8AC3E}">
        <p14:creationId xmlns:p14="http://schemas.microsoft.com/office/powerpoint/2010/main" val="989189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 Blue Title Slide">
    <p:spTree>
      <p:nvGrpSpPr>
        <p:cNvPr id="1" name=""/>
        <p:cNvGrpSpPr/>
        <p:nvPr/>
      </p:nvGrpSpPr>
      <p:grpSpPr>
        <a:xfrm>
          <a:off x="0" y="0"/>
          <a:ext cx="0" cy="0"/>
          <a:chOff x="0" y="0"/>
          <a:chExt cx="0" cy="0"/>
        </a:xfrm>
      </p:grpSpPr>
      <p:sp>
        <p:nvSpPr>
          <p:cNvPr id="6" name="Rectangle 5"/>
          <p:cNvSpPr>
            <a:spLocks noChangeArrowheads="1"/>
          </p:cNvSpPr>
          <p:nvPr/>
        </p:nvSpPr>
        <p:spPr bwMode="auto">
          <a:xfrm flipV="1">
            <a:off x="0" y="2"/>
            <a:ext cx="9144000" cy="4479925"/>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7" name="Rectangle 6"/>
          <p:cNvSpPr>
            <a:spLocks noChangeArrowheads="1"/>
          </p:cNvSpPr>
          <p:nvPr/>
        </p:nvSpPr>
        <p:spPr bwMode="auto">
          <a:xfrm>
            <a:off x="0" y="4302127"/>
            <a:ext cx="9144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330" name="Title 329"/>
          <p:cNvSpPr>
            <a:spLocks noGrp="1"/>
          </p:cNvSpPr>
          <p:nvPr>
            <p:ph type="title"/>
          </p:nvPr>
        </p:nvSpPr>
        <p:spPr>
          <a:xfrm>
            <a:off x="1396005" y="1189791"/>
            <a:ext cx="7039470"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408677" y="3000005"/>
            <a:ext cx="7026799" cy="1211048"/>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70" name="Picture Placeholder 4"/>
          <p:cNvSpPr>
            <a:spLocks noGrp="1"/>
          </p:cNvSpPr>
          <p:nvPr>
            <p:ph type="pic" sz="quarter" idx="16"/>
          </p:nvPr>
        </p:nvSpPr>
        <p:spPr>
          <a:xfrm>
            <a:off x="508001" y="4699001"/>
            <a:ext cx="5058833" cy="1375832"/>
          </a:xfrm>
          <a:solidFill>
            <a:srgbClr val="FFFFFF"/>
          </a:solidFill>
        </p:spPr>
        <p:txBody>
          <a:bodyPr anchor="ctr">
            <a:normAutofit/>
          </a:bodyPr>
          <a:lstStyle>
            <a:lvl1pPr algn="ctr">
              <a:defRPr baseline="0">
                <a:solidFill>
                  <a:srgbClr val="021F43"/>
                </a:solidFill>
              </a:defRPr>
            </a:lvl1pPr>
          </a:lstStyle>
          <a:p>
            <a:pPr lvl="0"/>
            <a:r>
              <a:rPr lang="en-US" noProof="0" dirty="0"/>
              <a:t>Click icon to add picture</a:t>
            </a:r>
          </a:p>
        </p:txBody>
      </p:sp>
      <p:sp>
        <p:nvSpPr>
          <p:cNvPr id="9" name="Text Placeholder 331"/>
          <p:cNvSpPr>
            <a:spLocks noGrp="1"/>
          </p:cNvSpPr>
          <p:nvPr>
            <p:ph type="body" sz="quarter" idx="14"/>
          </p:nvPr>
        </p:nvSpPr>
        <p:spPr>
          <a:xfrm>
            <a:off x="5682073" y="4699003"/>
            <a:ext cx="2821170" cy="1393637"/>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8" name="Rectangle 1028"/>
          <p:cNvSpPr>
            <a:spLocks noGrp="1" noChangeArrowheads="1"/>
          </p:cNvSpPr>
          <p:nvPr>
            <p:ph type="dt" sz="half" idx="17"/>
          </p:nvPr>
        </p:nvSpPr>
        <p:spPr>
          <a:xfrm>
            <a:off x="5716589" y="6116640"/>
            <a:ext cx="2719387" cy="306387"/>
          </a:xfrm>
        </p:spPr>
        <p:txBody>
          <a:bodyPr rIns="0" anchor="ctr"/>
          <a:lstStyle>
            <a:lvl1pPr algn="r">
              <a:defRPr b="0" i="0">
                <a:solidFill>
                  <a:schemeClr val="tx1"/>
                </a:solidFill>
                <a:latin typeface="Arial"/>
                <a:cs typeface="Arial"/>
              </a:defRPr>
            </a:lvl1pPr>
          </a:lstStyle>
          <a:p>
            <a:pPr>
              <a:defRPr/>
            </a:pPr>
            <a:endParaRPr lang="en-US" dirty="0"/>
          </a:p>
        </p:txBody>
      </p:sp>
    </p:spTree>
    <p:extLst>
      <p:ext uri="{BB962C8B-B14F-4D97-AF65-F5344CB8AC3E}">
        <p14:creationId xmlns:p14="http://schemas.microsoft.com/office/powerpoint/2010/main" val="1342538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2" name="Title 1"/>
          <p:cNvSpPr>
            <a:spLocks noGrp="1"/>
          </p:cNvSpPr>
          <p:nvPr>
            <p:ph type="title"/>
          </p:nvPr>
        </p:nvSpPr>
        <p:spPr>
          <a:xfrm>
            <a:off x="356935" y="301628"/>
            <a:ext cx="8462029" cy="756707"/>
          </a:xfrm>
        </p:spPr>
        <p:txBody>
          <a:bodyPr/>
          <a:lstStyle>
            <a:lvl1pPr>
              <a:defRPr sz="2200" b="0" i="0">
                <a:solidFill>
                  <a:schemeClr val="tx1"/>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2400"/>
              </a:spcBef>
              <a:tabLst>
                <a:tab pos="8402638" algn="r"/>
              </a:tabLst>
              <a:defRPr lang="en-US" sz="1600" smtClean="0"/>
            </a:lvl1pPr>
          </a:lstStyle>
          <a:p>
            <a:pPr lvl="0"/>
            <a:r>
              <a:rPr lang="en-US"/>
              <a:t>Click to edit Master text styles</a:t>
            </a:r>
          </a:p>
        </p:txBody>
      </p:sp>
      <p:sp>
        <p:nvSpPr>
          <p:cNvPr id="5" name="Footer Placeholder 5"/>
          <p:cNvSpPr>
            <a:spLocks noGrp="1"/>
          </p:cNvSpPr>
          <p:nvPr>
            <p:ph type="ftr" sz="quarter" idx="14"/>
          </p:nvPr>
        </p:nvSpPr>
        <p:spPr/>
        <p:txBody>
          <a:bodyPr/>
          <a:lstStyle>
            <a:lvl1pPr>
              <a:defRPr/>
            </a:lvl1pPr>
          </a:lstStyle>
          <a:p>
            <a:pPr>
              <a:defRPr/>
            </a:pPr>
            <a:endParaRPr lang="en-US" dirty="0"/>
          </a:p>
        </p:txBody>
      </p:sp>
      <p:sp>
        <p:nvSpPr>
          <p:cNvPr id="6" name="Slide Number Placeholder 7"/>
          <p:cNvSpPr>
            <a:spLocks noGrp="1"/>
          </p:cNvSpPr>
          <p:nvPr>
            <p:ph type="sldNum" sz="quarter" idx="15"/>
          </p:nvPr>
        </p:nvSpPr>
        <p:spPr/>
        <p:txBody>
          <a:bodyPr/>
          <a:lstStyle>
            <a:lvl1pPr>
              <a:defRPr/>
            </a:lvl1pPr>
          </a:lstStyle>
          <a:p>
            <a:fld id="{A2B04E1C-E937-4DE0-BF67-FCDD8B7A7A5E}" type="slidenum">
              <a:rPr lang="en-NZ" altLang="en-US"/>
              <a:pPr/>
              <a:t>‹#›</a:t>
            </a:fld>
            <a:endParaRPr lang="en-NZ" altLang="en-US" dirty="0"/>
          </a:p>
        </p:txBody>
      </p:sp>
    </p:spTree>
    <p:extLst>
      <p:ext uri="{BB962C8B-B14F-4D97-AF65-F5344CB8AC3E}">
        <p14:creationId xmlns:p14="http://schemas.microsoft.com/office/powerpoint/2010/main" val="1717750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2" name="Title 1"/>
          <p:cNvSpPr>
            <a:spLocks noGrp="1"/>
          </p:cNvSpPr>
          <p:nvPr>
            <p:ph type="title"/>
          </p:nvPr>
        </p:nvSpPr>
        <p:spPr>
          <a:xfrm>
            <a:off x="356935" y="301628"/>
            <a:ext cx="8462029" cy="756707"/>
          </a:xfrm>
        </p:spPr>
        <p:txBody>
          <a:bodyPr/>
          <a:lstStyle>
            <a:lvl1pPr>
              <a:defRPr sz="2200" b="0" i="0">
                <a:solidFill>
                  <a:schemeClr val="tx1"/>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2400"/>
              </a:spcBef>
              <a:tabLst>
                <a:tab pos="8402638" algn="r"/>
              </a:tabLst>
              <a:defRPr lang="en-US" sz="1600" smtClean="0"/>
            </a:lvl1pPr>
          </a:lstStyle>
          <a:p>
            <a:pPr lvl="0"/>
            <a:r>
              <a:rPr lang="en-US"/>
              <a:t>Click to edit Master text styles</a:t>
            </a:r>
          </a:p>
        </p:txBody>
      </p:sp>
      <p:sp>
        <p:nvSpPr>
          <p:cNvPr id="5" name="Footer Placeholder 5"/>
          <p:cNvSpPr>
            <a:spLocks noGrp="1"/>
          </p:cNvSpPr>
          <p:nvPr>
            <p:ph type="ftr" sz="quarter" idx="14"/>
          </p:nvPr>
        </p:nvSpPr>
        <p:spPr/>
        <p:txBody>
          <a:bodyPr/>
          <a:lstStyle>
            <a:lvl1pPr>
              <a:defRPr/>
            </a:lvl1pPr>
          </a:lstStyle>
          <a:p>
            <a:pPr>
              <a:defRPr/>
            </a:pPr>
            <a:endParaRPr lang="en-US" dirty="0"/>
          </a:p>
        </p:txBody>
      </p:sp>
      <p:sp>
        <p:nvSpPr>
          <p:cNvPr id="6" name="Slide Number Placeholder 7"/>
          <p:cNvSpPr>
            <a:spLocks noGrp="1"/>
          </p:cNvSpPr>
          <p:nvPr>
            <p:ph type="sldNum" sz="quarter" idx="15"/>
          </p:nvPr>
        </p:nvSpPr>
        <p:spPr/>
        <p:txBody>
          <a:bodyPr/>
          <a:lstStyle>
            <a:lvl1pPr>
              <a:defRPr/>
            </a:lvl1pPr>
          </a:lstStyle>
          <a:p>
            <a:fld id="{A2B04E1C-E937-4DE0-BF67-FCDD8B7A7A5E}" type="slidenum">
              <a:rPr lang="en-NZ" altLang="en-US"/>
              <a:pPr/>
              <a:t>‹#›</a:t>
            </a:fld>
            <a:endParaRPr lang="en-NZ" altLang="en-US" dirty="0"/>
          </a:p>
        </p:txBody>
      </p:sp>
    </p:spTree>
    <p:extLst>
      <p:ext uri="{BB962C8B-B14F-4D97-AF65-F5344CB8AC3E}">
        <p14:creationId xmlns:p14="http://schemas.microsoft.com/office/powerpoint/2010/main" val="3601813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aster Title: V2">
    <p:spTree>
      <p:nvGrpSpPr>
        <p:cNvPr id="1" name=""/>
        <p:cNvGrpSpPr/>
        <p:nvPr/>
      </p:nvGrpSpPr>
      <p:grpSpPr>
        <a:xfrm>
          <a:off x="0" y="0"/>
          <a:ext cx="0" cy="0"/>
          <a:chOff x="0" y="0"/>
          <a:chExt cx="0" cy="0"/>
        </a:xfrm>
      </p:grpSpPr>
      <p:pic>
        <p:nvPicPr>
          <p:cNvPr id="10" name="Bild 12"/>
          <p:cNvPicPr>
            <a:picLocks noChangeAspect="1"/>
          </p:cNvPicPr>
          <p:nvPr userDrawn="1"/>
        </p:nvPicPr>
        <p:blipFill>
          <a:blip r:embed="rId2">
            <a:alphaModFix amt="30000"/>
          </a:blip>
          <a:stretch>
            <a:fillRect/>
          </a:stretch>
        </p:blipFill>
        <p:spPr>
          <a:xfrm>
            <a:off x="3133426" y="1130968"/>
            <a:ext cx="5938818" cy="5938818"/>
          </a:xfrm>
          <a:prstGeom prst="rect">
            <a:avLst/>
          </a:prstGeom>
        </p:spPr>
      </p:pic>
      <p:sp>
        <p:nvSpPr>
          <p:cNvPr id="7" name="Rectangle 2"/>
          <p:cNvSpPr>
            <a:spLocks noGrp="1" noChangeArrowheads="1"/>
          </p:cNvSpPr>
          <p:nvPr>
            <p:ph type="ctrTitle" hasCustomPrompt="1"/>
          </p:nvPr>
        </p:nvSpPr>
        <p:spPr>
          <a:xfrm>
            <a:off x="1065179" y="3958989"/>
            <a:ext cx="7538185" cy="1011238"/>
          </a:xfrm>
        </p:spPr>
        <p:txBody>
          <a:bodyPr bIns="0"/>
          <a:lstStyle>
            <a:lvl1pPr>
              <a:defRPr sz="2625">
                <a:solidFill>
                  <a:schemeClr val="tx1"/>
                </a:solidFill>
                <a:latin typeface="Arial"/>
                <a:cs typeface="Arial"/>
              </a:defRPr>
            </a:lvl1pPr>
          </a:lstStyle>
          <a:p>
            <a:pPr lvl="0"/>
            <a:r>
              <a:rPr lang="en-US" noProof="0" dirty="0"/>
              <a:t>Master Title: Version 2</a:t>
            </a:r>
          </a:p>
        </p:txBody>
      </p:sp>
      <p:sp>
        <p:nvSpPr>
          <p:cNvPr id="8" name="Rectangle 3"/>
          <p:cNvSpPr>
            <a:spLocks noGrp="1" noChangeArrowheads="1"/>
          </p:cNvSpPr>
          <p:nvPr>
            <p:ph type="subTitle" idx="1" hasCustomPrompt="1"/>
          </p:nvPr>
        </p:nvSpPr>
        <p:spPr>
          <a:xfrm>
            <a:off x="1065347" y="5131316"/>
            <a:ext cx="7539711" cy="647700"/>
          </a:xfrm>
          <a:prstGeom prst="rect">
            <a:avLst/>
          </a:prstGeom>
        </p:spPr>
        <p:txBody>
          <a:bodyPr lIns="0" tIns="0" rIns="0" bIns="0"/>
          <a:lstStyle>
            <a:lvl1pPr marL="0" indent="0">
              <a:buFontTx/>
              <a:buNone/>
              <a:defRPr sz="1500" b="0" baseline="0">
                <a:solidFill>
                  <a:schemeClr val="accent2"/>
                </a:solidFill>
                <a:latin typeface="Arial"/>
                <a:cs typeface="Arial"/>
              </a:defRPr>
            </a:lvl1pPr>
          </a:lstStyle>
          <a:p>
            <a:pPr lvl="0"/>
            <a:r>
              <a:rPr lang="en-US" noProof="0" dirty="0"/>
              <a:t>Name of the contributor</a:t>
            </a:r>
          </a:p>
          <a:p>
            <a:pPr lvl="0"/>
            <a:r>
              <a:rPr lang="en-US" noProof="0" dirty="0"/>
              <a:t>Name of the event, venue, 00 Month 2012</a:t>
            </a:r>
          </a:p>
        </p:txBody>
      </p:sp>
    </p:spTree>
    <p:extLst>
      <p:ext uri="{BB962C8B-B14F-4D97-AF65-F5344CB8AC3E}">
        <p14:creationId xmlns:p14="http://schemas.microsoft.com/office/powerpoint/2010/main" val="37522704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2"/>
            <a:ext cx="1014412"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NZ" sz="1600" dirty="0"/>
          </a:p>
        </p:txBody>
      </p:sp>
      <p:sp>
        <p:nvSpPr>
          <p:cNvPr id="5"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NZ" sz="1600" dirty="0"/>
          </a:p>
        </p:txBody>
      </p:sp>
      <p:sp>
        <p:nvSpPr>
          <p:cNvPr id="6" name="Line 1086"/>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7" name="Line 1087"/>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8" name="Rectangle 1088"/>
          <p:cNvSpPr>
            <a:spLocks noChangeArrowheads="1"/>
          </p:cNvSpPr>
          <p:nvPr/>
        </p:nvSpPr>
        <p:spPr bwMode="auto">
          <a:xfrm>
            <a:off x="484189" y="617540"/>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9" name="Rectangle 1089"/>
          <p:cNvSpPr>
            <a:spLocks noChangeArrowheads="1"/>
          </p:cNvSpPr>
          <p:nvPr/>
        </p:nvSpPr>
        <p:spPr bwMode="auto">
          <a:xfrm>
            <a:off x="484189" y="617540"/>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10" name="Freeform 1098"/>
          <p:cNvSpPr>
            <a:spLocks/>
          </p:cNvSpPr>
          <p:nvPr/>
        </p:nvSpPr>
        <p:spPr bwMode="auto">
          <a:xfrm>
            <a:off x="487364" y="617540"/>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1" name="Freeform 1115"/>
          <p:cNvSpPr>
            <a:spLocks/>
          </p:cNvSpPr>
          <p:nvPr/>
        </p:nvSpPr>
        <p:spPr bwMode="auto">
          <a:xfrm>
            <a:off x="458789"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2" name="Freeform 1120"/>
          <p:cNvSpPr>
            <a:spLocks/>
          </p:cNvSpPr>
          <p:nvPr/>
        </p:nvSpPr>
        <p:spPr bwMode="auto">
          <a:xfrm>
            <a:off x="458789" y="463552"/>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3" name="Freeform 1134"/>
          <p:cNvSpPr>
            <a:spLocks/>
          </p:cNvSpPr>
          <p:nvPr/>
        </p:nvSpPr>
        <p:spPr bwMode="auto">
          <a:xfrm>
            <a:off x="703264"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4" name="Freeform 1141"/>
          <p:cNvSpPr>
            <a:spLocks/>
          </p:cNvSpPr>
          <p:nvPr/>
        </p:nvSpPr>
        <p:spPr bwMode="auto">
          <a:xfrm>
            <a:off x="706439"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5" name="Freeform 1148"/>
          <p:cNvSpPr>
            <a:spLocks/>
          </p:cNvSpPr>
          <p:nvPr/>
        </p:nvSpPr>
        <p:spPr bwMode="auto">
          <a:xfrm>
            <a:off x="693739" y="460376"/>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6" name="Freeform 1150"/>
          <p:cNvSpPr>
            <a:spLocks/>
          </p:cNvSpPr>
          <p:nvPr/>
        </p:nvSpPr>
        <p:spPr bwMode="auto">
          <a:xfrm>
            <a:off x="684214" y="447677"/>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7" name="Freeform 1152"/>
          <p:cNvSpPr>
            <a:spLocks/>
          </p:cNvSpPr>
          <p:nvPr/>
        </p:nvSpPr>
        <p:spPr bwMode="auto">
          <a:xfrm>
            <a:off x="684214" y="447677"/>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8" name="Freeform 1154"/>
          <p:cNvSpPr>
            <a:spLocks/>
          </p:cNvSpPr>
          <p:nvPr/>
        </p:nvSpPr>
        <p:spPr bwMode="auto">
          <a:xfrm>
            <a:off x="665164"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9" name="Freeform 1156"/>
          <p:cNvSpPr>
            <a:spLocks/>
          </p:cNvSpPr>
          <p:nvPr/>
        </p:nvSpPr>
        <p:spPr bwMode="auto">
          <a:xfrm>
            <a:off x="665164" y="431801"/>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20" name="Freeform 1163"/>
          <p:cNvSpPr>
            <a:spLocks/>
          </p:cNvSpPr>
          <p:nvPr/>
        </p:nvSpPr>
        <p:spPr bwMode="auto">
          <a:xfrm>
            <a:off x="611188" y="415927"/>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21" name="Freeform 1172"/>
          <p:cNvSpPr>
            <a:spLocks/>
          </p:cNvSpPr>
          <p:nvPr/>
        </p:nvSpPr>
        <p:spPr bwMode="auto">
          <a:xfrm>
            <a:off x="582614" y="476252"/>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22" name="Freeform 1177"/>
          <p:cNvSpPr>
            <a:spLocks/>
          </p:cNvSpPr>
          <p:nvPr/>
        </p:nvSpPr>
        <p:spPr bwMode="auto">
          <a:xfrm>
            <a:off x="557214" y="534990"/>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23" name="Freeform 1180"/>
          <p:cNvSpPr>
            <a:spLocks/>
          </p:cNvSpPr>
          <p:nvPr/>
        </p:nvSpPr>
        <p:spPr bwMode="auto">
          <a:xfrm>
            <a:off x="560389" y="530227"/>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24" name="Line 1187"/>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25" name="Line 1188"/>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26" name="Freeform 1208"/>
          <p:cNvSpPr>
            <a:spLocks/>
          </p:cNvSpPr>
          <p:nvPr/>
        </p:nvSpPr>
        <p:spPr bwMode="auto">
          <a:xfrm>
            <a:off x="595313" y="557215"/>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27" name="Freeform 1210"/>
          <p:cNvSpPr>
            <a:spLocks/>
          </p:cNvSpPr>
          <p:nvPr/>
        </p:nvSpPr>
        <p:spPr bwMode="auto">
          <a:xfrm>
            <a:off x="595314" y="557215"/>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28" name="Freeform 1214"/>
          <p:cNvSpPr>
            <a:spLocks/>
          </p:cNvSpPr>
          <p:nvPr/>
        </p:nvSpPr>
        <p:spPr bwMode="auto">
          <a:xfrm>
            <a:off x="595314" y="557215"/>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29" name="Rectangle 1215"/>
          <p:cNvSpPr>
            <a:spLocks noChangeArrowheads="1"/>
          </p:cNvSpPr>
          <p:nvPr/>
        </p:nvSpPr>
        <p:spPr bwMode="auto">
          <a:xfrm>
            <a:off x="595313" y="627065"/>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30" name="Freeform 1217"/>
          <p:cNvSpPr>
            <a:spLocks/>
          </p:cNvSpPr>
          <p:nvPr/>
        </p:nvSpPr>
        <p:spPr bwMode="auto">
          <a:xfrm>
            <a:off x="595313" y="6270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31" name="Freeform 1219"/>
          <p:cNvSpPr>
            <a:spLocks/>
          </p:cNvSpPr>
          <p:nvPr/>
        </p:nvSpPr>
        <p:spPr bwMode="auto">
          <a:xfrm>
            <a:off x="731839" y="541340"/>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32" name="Freeform 1221"/>
          <p:cNvSpPr>
            <a:spLocks/>
          </p:cNvSpPr>
          <p:nvPr/>
        </p:nvSpPr>
        <p:spPr bwMode="auto">
          <a:xfrm>
            <a:off x="731839" y="541340"/>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33" name="Freeform 1234"/>
          <p:cNvSpPr>
            <a:spLocks/>
          </p:cNvSpPr>
          <p:nvPr/>
        </p:nvSpPr>
        <p:spPr bwMode="auto">
          <a:xfrm>
            <a:off x="722314" y="550865"/>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34" name="Line 1237"/>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35" name="Line 1238"/>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36" name="Freeform 1240"/>
          <p:cNvSpPr>
            <a:spLocks/>
          </p:cNvSpPr>
          <p:nvPr/>
        </p:nvSpPr>
        <p:spPr bwMode="auto">
          <a:xfrm>
            <a:off x="728663" y="541340"/>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37" name="Freeform 1243"/>
          <p:cNvSpPr>
            <a:spLocks/>
          </p:cNvSpPr>
          <p:nvPr/>
        </p:nvSpPr>
        <p:spPr bwMode="auto">
          <a:xfrm>
            <a:off x="728664" y="538165"/>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38" name="Freeform 1246"/>
          <p:cNvSpPr>
            <a:spLocks/>
          </p:cNvSpPr>
          <p:nvPr/>
        </p:nvSpPr>
        <p:spPr bwMode="auto">
          <a:xfrm>
            <a:off x="725489" y="547690"/>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39" name="Freeform 1250"/>
          <p:cNvSpPr>
            <a:spLocks/>
          </p:cNvSpPr>
          <p:nvPr/>
        </p:nvSpPr>
        <p:spPr bwMode="auto">
          <a:xfrm>
            <a:off x="731839"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40" name="Freeform 1252"/>
          <p:cNvSpPr>
            <a:spLocks/>
          </p:cNvSpPr>
          <p:nvPr/>
        </p:nvSpPr>
        <p:spPr bwMode="auto">
          <a:xfrm>
            <a:off x="731839"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41" name="Freeform 1255"/>
          <p:cNvSpPr>
            <a:spLocks/>
          </p:cNvSpPr>
          <p:nvPr/>
        </p:nvSpPr>
        <p:spPr bwMode="auto">
          <a:xfrm>
            <a:off x="712789" y="550865"/>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42" name="Rectangle 1256"/>
          <p:cNvSpPr>
            <a:spLocks noChangeArrowheads="1"/>
          </p:cNvSpPr>
          <p:nvPr/>
        </p:nvSpPr>
        <p:spPr bwMode="auto">
          <a:xfrm>
            <a:off x="722314" y="550865"/>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43" name="Freeform 1258"/>
          <p:cNvSpPr>
            <a:spLocks/>
          </p:cNvSpPr>
          <p:nvPr/>
        </p:nvSpPr>
        <p:spPr bwMode="auto">
          <a:xfrm>
            <a:off x="722314" y="5508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44" name="Freeform 1266"/>
          <p:cNvSpPr>
            <a:spLocks/>
          </p:cNvSpPr>
          <p:nvPr/>
        </p:nvSpPr>
        <p:spPr bwMode="auto">
          <a:xfrm>
            <a:off x="728663" y="534990"/>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45" name="Freeform 1269"/>
          <p:cNvSpPr>
            <a:spLocks/>
          </p:cNvSpPr>
          <p:nvPr/>
        </p:nvSpPr>
        <p:spPr bwMode="auto">
          <a:xfrm>
            <a:off x="728664" y="530227"/>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52" name="Freeform 1277"/>
          <p:cNvSpPr>
            <a:spLocks/>
          </p:cNvSpPr>
          <p:nvPr/>
        </p:nvSpPr>
        <p:spPr bwMode="auto">
          <a:xfrm>
            <a:off x="728663" y="523877"/>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53" name="Freeform 1287"/>
          <p:cNvSpPr>
            <a:spLocks/>
          </p:cNvSpPr>
          <p:nvPr/>
        </p:nvSpPr>
        <p:spPr bwMode="auto">
          <a:xfrm>
            <a:off x="719139"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54" name="Freeform 1290"/>
          <p:cNvSpPr>
            <a:spLocks/>
          </p:cNvSpPr>
          <p:nvPr/>
        </p:nvSpPr>
        <p:spPr bwMode="auto">
          <a:xfrm>
            <a:off x="719139" y="517527"/>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55" name="Rectangle 1335"/>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6" name="Rectangle 1336"/>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7" name="Rectangle 1337"/>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8" name="Rectangle 1340"/>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9" name="Rectangle 1341"/>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60" name="Rectangle 1342"/>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61" name="Rectangle 1343"/>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62" name="Rectangle 1344"/>
          <p:cNvSpPr>
            <a:spLocks noChangeArrowheads="1"/>
          </p:cNvSpPr>
          <p:nvPr/>
        </p:nvSpPr>
        <p:spPr bwMode="auto">
          <a:xfrm>
            <a:off x="465139" y="485777"/>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324" name="Title 323"/>
          <p:cNvSpPr>
            <a:spLocks noGrp="1"/>
          </p:cNvSpPr>
          <p:nvPr>
            <p:ph type="title"/>
          </p:nvPr>
        </p:nvSpPr>
        <p:spPr>
          <a:xfrm>
            <a:off x="343401" y="301627"/>
            <a:ext cx="8439652" cy="1031875"/>
          </a:xfrm>
        </p:spPr>
        <p:txBody>
          <a:bodyPr/>
          <a:lstStyle>
            <a:lvl1pPr>
              <a:defRPr b="0" i="0" cap="none" baseline="0">
                <a:solidFill>
                  <a:schemeClr val="tx1"/>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343402" y="1460502"/>
            <a:ext cx="8440305"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3" name="Footer Placeholder 8"/>
          <p:cNvSpPr>
            <a:spLocks noGrp="1"/>
          </p:cNvSpPr>
          <p:nvPr>
            <p:ph type="ftr" sz="quarter" idx="11"/>
          </p:nvPr>
        </p:nvSpPr>
        <p:spPr/>
        <p:txBody>
          <a:bodyPr/>
          <a:lstStyle>
            <a:lvl1pPr>
              <a:defRPr/>
            </a:lvl1pPr>
          </a:lstStyle>
          <a:p>
            <a:pPr>
              <a:defRPr/>
            </a:pPr>
            <a:endParaRPr lang="en-US" dirty="0"/>
          </a:p>
        </p:txBody>
      </p:sp>
      <p:sp>
        <p:nvSpPr>
          <p:cNvPr id="64" name="Slide Number Placeholder 9"/>
          <p:cNvSpPr>
            <a:spLocks noGrp="1"/>
          </p:cNvSpPr>
          <p:nvPr>
            <p:ph type="sldNum" sz="quarter" idx="12"/>
          </p:nvPr>
        </p:nvSpPr>
        <p:spPr/>
        <p:txBody>
          <a:bodyPr/>
          <a:lstStyle>
            <a:lvl1pPr>
              <a:defRPr/>
            </a:lvl1pPr>
          </a:lstStyle>
          <a:p>
            <a:fld id="{22DE757C-757B-4724-B75F-B6AD15735910}" type="slidenum">
              <a:rPr lang="en-NZ" altLang="en-US"/>
              <a:pPr/>
              <a:t>‹#›</a:t>
            </a:fld>
            <a:endParaRPr lang="en-NZ" altLang="en-US" dirty="0"/>
          </a:p>
        </p:txBody>
      </p:sp>
    </p:spTree>
    <p:extLst>
      <p:ext uri="{BB962C8B-B14F-4D97-AF65-F5344CB8AC3E}">
        <p14:creationId xmlns:p14="http://schemas.microsoft.com/office/powerpoint/2010/main" val="3501434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6380163" y="615952"/>
            <a:ext cx="1014412"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NZ" sz="1600" dirty="0"/>
          </a:p>
        </p:txBody>
      </p:sp>
      <p:sp>
        <p:nvSpPr>
          <p:cNvPr id="7"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NZ" sz="1600" dirty="0"/>
          </a:p>
        </p:txBody>
      </p:sp>
      <p:sp>
        <p:nvSpPr>
          <p:cNvPr id="324" name="Title 323"/>
          <p:cNvSpPr>
            <a:spLocks noGrp="1"/>
          </p:cNvSpPr>
          <p:nvPr>
            <p:ph type="title"/>
          </p:nvPr>
        </p:nvSpPr>
        <p:spPr>
          <a:xfrm>
            <a:off x="356935" y="301625"/>
            <a:ext cx="8439487" cy="667338"/>
          </a:xfrm>
        </p:spPr>
        <p:txBody>
          <a:bodyPr/>
          <a:lstStyle>
            <a:lvl1pPr>
              <a:defRPr b="0" i="0" cap="none" baseline="0">
                <a:solidFill>
                  <a:srgbClr val="021F43"/>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356935" y="1599260"/>
            <a:ext cx="8440305"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557784">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4"/>
          </p:nvPr>
        </p:nvSpPr>
        <p:spPr>
          <a:xfrm>
            <a:off x="356935" y="1025408"/>
            <a:ext cx="8435473" cy="517408"/>
          </a:xfrm>
        </p:spPr>
        <p:txBody>
          <a:bodyPr>
            <a:normAutofit/>
          </a:bodyPr>
          <a:lstStyle>
            <a:lvl1pPr algn="l">
              <a:lnSpc>
                <a:spcPct val="100000"/>
              </a:lnSpc>
              <a:spcBef>
                <a:spcPts val="0"/>
              </a:spcBef>
              <a:defRPr sz="1600" b="0" cap="none" baseline="0">
                <a:solidFill>
                  <a:schemeClr val="tx1"/>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a:t>Click to edit Master text styles</a:t>
            </a:r>
          </a:p>
        </p:txBody>
      </p:sp>
      <p:sp>
        <p:nvSpPr>
          <p:cNvPr id="8" name="Footer Placeholder 1"/>
          <p:cNvSpPr>
            <a:spLocks noGrp="1"/>
          </p:cNvSpPr>
          <p:nvPr>
            <p:ph type="ftr" sz="quarter" idx="15"/>
          </p:nvPr>
        </p:nvSpPr>
        <p:spPr/>
        <p:txBody>
          <a:bodyPr/>
          <a:lstStyle>
            <a:lvl1pPr>
              <a:defRPr/>
            </a:lvl1pPr>
          </a:lstStyle>
          <a:p>
            <a:pPr>
              <a:defRPr/>
            </a:pPr>
            <a:endParaRPr lang="en-US" dirty="0"/>
          </a:p>
        </p:txBody>
      </p:sp>
      <p:sp>
        <p:nvSpPr>
          <p:cNvPr id="9" name="Slide Number Placeholder 2"/>
          <p:cNvSpPr>
            <a:spLocks noGrp="1"/>
          </p:cNvSpPr>
          <p:nvPr>
            <p:ph type="sldNum" sz="quarter" idx="16"/>
          </p:nvPr>
        </p:nvSpPr>
        <p:spPr/>
        <p:txBody>
          <a:bodyPr/>
          <a:lstStyle>
            <a:lvl1pPr>
              <a:defRPr/>
            </a:lvl1pPr>
          </a:lstStyle>
          <a:p>
            <a:fld id="{3800682B-6087-4FF1-AFA7-883D4B032743}" type="slidenum">
              <a:rPr lang="en-NZ" altLang="en-US"/>
              <a:pPr/>
              <a:t>‹#›</a:t>
            </a:fld>
            <a:endParaRPr lang="en-NZ" altLang="en-US" dirty="0"/>
          </a:p>
        </p:txBody>
      </p:sp>
    </p:spTree>
    <p:extLst>
      <p:ext uri="{BB962C8B-B14F-4D97-AF65-F5344CB8AC3E}">
        <p14:creationId xmlns:p14="http://schemas.microsoft.com/office/powerpoint/2010/main" val="2515716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6934" y="306742"/>
            <a:ext cx="3010890" cy="5616076"/>
          </a:xfrm>
        </p:spPr>
        <p:txBody>
          <a:bodyPr anchor="ctr"/>
          <a:lstStyle>
            <a:lvl1pPr algn="l">
              <a:defRPr sz="2400" b="0" i="0" cap="all" baseline="0">
                <a:solidFill>
                  <a:schemeClr val="tx1"/>
                </a:solidFill>
                <a:latin typeface="+mn-lt"/>
                <a:cs typeface="Andes ExtraLight"/>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3683001" y="295617"/>
            <a:ext cx="5207000" cy="5592567"/>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10"/>
          </p:nvPr>
        </p:nvSpPr>
        <p:spPr/>
        <p:txBody>
          <a:bodyPr/>
          <a:lstStyle>
            <a:lvl1pPr>
              <a:defRPr/>
            </a:lvl1pPr>
          </a:lstStyle>
          <a:p>
            <a:fld id="{2FE3AF3A-7A9A-4A12-9BC3-7E21E59B4522}" type="slidenum">
              <a:rPr lang="en-NZ" altLang="en-US"/>
              <a:pPr/>
              <a:t>‹#›</a:t>
            </a:fld>
            <a:endParaRPr lang="en-NZ"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21410875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356934" y="288638"/>
            <a:ext cx="8533067" cy="461819"/>
          </a:xfrm>
        </p:spPr>
        <p:txBody>
          <a:bodyPr/>
          <a:lstStyle>
            <a:lvl1pPr>
              <a:defRPr sz="2200" b="0" i="0" baseline="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83001"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10"/>
          </p:nvPr>
        </p:nvSpPr>
        <p:spPr/>
        <p:txBody>
          <a:bodyPr/>
          <a:lstStyle>
            <a:lvl1pPr>
              <a:defRPr/>
            </a:lvl1pPr>
          </a:lstStyle>
          <a:p>
            <a:fld id="{4796EBFA-8D5A-479D-A980-B0923AA75EBC}" type="slidenum">
              <a:rPr lang="en-NZ" altLang="en-US"/>
              <a:pPr/>
              <a:t>‹#›</a:t>
            </a:fld>
            <a:endParaRPr lang="en-NZ"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19875531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320842" y="288638"/>
            <a:ext cx="8569158" cy="461819"/>
          </a:xfrm>
        </p:spPr>
        <p:txBody>
          <a:bodyPr/>
          <a:lstStyle>
            <a:lvl1pPr>
              <a:defRPr sz="2200" b="0" i="0" cap="none" baseline="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22842" y="1443791"/>
            <a:ext cx="5307263" cy="4545263"/>
          </a:xfrm>
        </p:spPr>
        <p:txBody>
          <a:bodyP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321094" y="1003049"/>
            <a:ext cx="3087853" cy="4972050"/>
          </a:xfrm>
        </p:spPr>
        <p:txBody>
          <a:bodyPr rIns="182880" anchor="ctr"/>
          <a:lstStyle>
            <a:lvl1pPr>
              <a:defRPr sz="1600" baseline="0"/>
            </a:lvl1pPr>
          </a:lstStyle>
          <a:p>
            <a:pPr lvl="0"/>
            <a:r>
              <a:rPr lang="en-US"/>
              <a:t>Click to edit Master text styles</a:t>
            </a:r>
          </a:p>
        </p:txBody>
      </p:sp>
      <p:sp>
        <p:nvSpPr>
          <p:cNvPr id="12" name="Text Placeholder 11"/>
          <p:cNvSpPr>
            <a:spLocks noGrp="1"/>
          </p:cNvSpPr>
          <p:nvPr>
            <p:ph type="body" sz="quarter" idx="14"/>
          </p:nvPr>
        </p:nvSpPr>
        <p:spPr>
          <a:xfrm>
            <a:off x="3622676" y="976314"/>
            <a:ext cx="5294062" cy="414003"/>
          </a:xfrm>
        </p:spPr>
        <p:txBody>
          <a:bodyPr/>
          <a:lstStyle>
            <a:lvl1pPr algn="ctr">
              <a:defRPr sz="1600" b="0" cap="all"/>
            </a:lvl1pPr>
          </a:lstStyle>
          <a:p>
            <a:pPr lvl="0"/>
            <a:r>
              <a:rPr lang="en-US"/>
              <a:t>Click to edit Master text styles</a:t>
            </a:r>
          </a:p>
        </p:txBody>
      </p:sp>
      <p:sp>
        <p:nvSpPr>
          <p:cNvPr id="7" name="Slide Number Placeholder 3"/>
          <p:cNvSpPr>
            <a:spLocks noGrp="1"/>
          </p:cNvSpPr>
          <p:nvPr>
            <p:ph type="sldNum" sz="quarter" idx="15"/>
          </p:nvPr>
        </p:nvSpPr>
        <p:spPr/>
        <p:txBody>
          <a:bodyPr/>
          <a:lstStyle>
            <a:lvl1pPr>
              <a:defRPr/>
            </a:lvl1pPr>
          </a:lstStyle>
          <a:p>
            <a:fld id="{E963899A-7337-44D0-B524-4F916EBF1EB8}" type="slidenum">
              <a:rPr lang="en-NZ" altLang="en-US"/>
              <a:pPr/>
              <a:t>‹#›</a:t>
            </a:fld>
            <a:endParaRPr lang="en-NZ" altLang="en-US" dirty="0"/>
          </a:p>
        </p:txBody>
      </p:sp>
      <p:sp>
        <p:nvSpPr>
          <p:cNvPr id="8" name="Footer Placeholder 4"/>
          <p:cNvSpPr>
            <a:spLocks noGrp="1"/>
          </p:cNvSpPr>
          <p:nvPr>
            <p:ph type="ftr" sz="quarter" idx="16"/>
          </p:nvPr>
        </p:nvSpPr>
        <p:spPr/>
        <p:txBody>
          <a:bodyPr/>
          <a:lstStyle>
            <a:lvl1pPr>
              <a:defRPr/>
            </a:lvl1pPr>
          </a:lstStyle>
          <a:p>
            <a:pPr>
              <a:defRPr/>
            </a:pPr>
            <a:endParaRPr lang="en-US" dirty="0"/>
          </a:p>
        </p:txBody>
      </p:sp>
    </p:spTree>
    <p:extLst>
      <p:ext uri="{BB962C8B-B14F-4D97-AF65-F5344CB8AC3E}">
        <p14:creationId xmlns:p14="http://schemas.microsoft.com/office/powerpoint/2010/main" val="34209622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6"/>
            <a:ext cx="8410104" cy="983693"/>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56935" y="1788583"/>
            <a:ext cx="4133273" cy="4399780"/>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4657428" y="1788511"/>
            <a:ext cx="4133088" cy="4402163"/>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3"/>
          </p:nvPr>
        </p:nvSpPr>
        <p:spPr>
          <a:xfrm>
            <a:off x="356935" y="1429562"/>
            <a:ext cx="4133273"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p:cNvSpPr>
            <a:spLocks noGrp="1"/>
          </p:cNvSpPr>
          <p:nvPr>
            <p:ph sz="half" idx="14"/>
          </p:nvPr>
        </p:nvSpPr>
        <p:spPr>
          <a:xfrm>
            <a:off x="4657429" y="1421541"/>
            <a:ext cx="4133088"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9" name="Slide Number Placeholder 3"/>
          <p:cNvSpPr>
            <a:spLocks noGrp="1"/>
          </p:cNvSpPr>
          <p:nvPr>
            <p:ph type="sldNum" sz="quarter" idx="15"/>
          </p:nvPr>
        </p:nvSpPr>
        <p:spPr/>
        <p:txBody>
          <a:bodyPr/>
          <a:lstStyle>
            <a:lvl1pPr>
              <a:defRPr/>
            </a:lvl1pPr>
          </a:lstStyle>
          <a:p>
            <a:fld id="{33913DC0-674D-4404-A816-29B1C73883C6}" type="slidenum">
              <a:rPr lang="en-NZ" altLang="en-US"/>
              <a:pPr/>
              <a:t>‹#›</a:t>
            </a:fld>
            <a:endParaRPr lang="en-NZ" altLang="en-US" dirty="0"/>
          </a:p>
        </p:txBody>
      </p:sp>
      <p:sp>
        <p:nvSpPr>
          <p:cNvPr id="10" name="Footer Placeholder 4"/>
          <p:cNvSpPr>
            <a:spLocks noGrp="1"/>
          </p:cNvSpPr>
          <p:nvPr>
            <p:ph type="ftr" sz="quarter" idx="16"/>
          </p:nvPr>
        </p:nvSpPr>
        <p:spPr/>
        <p:txBody>
          <a:bodyPr/>
          <a:lstStyle>
            <a:lvl1pPr>
              <a:defRPr/>
            </a:lvl1pPr>
          </a:lstStyle>
          <a:p>
            <a:pPr>
              <a:defRPr/>
            </a:pPr>
            <a:endParaRPr lang="en-US" dirty="0"/>
          </a:p>
        </p:txBody>
      </p:sp>
    </p:spTree>
    <p:extLst>
      <p:ext uri="{BB962C8B-B14F-4D97-AF65-F5344CB8AC3E}">
        <p14:creationId xmlns:p14="http://schemas.microsoft.com/office/powerpoint/2010/main" val="20398576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5" y="346364"/>
            <a:ext cx="3145592" cy="5784272"/>
          </a:xfrm>
        </p:spPr>
        <p:txBody>
          <a:bodyPr anchor="ctr"/>
          <a:lstStyle>
            <a:lvl1pPr>
              <a:defRPr sz="3200" b="0" i="0">
                <a:solidFill>
                  <a:schemeClr val="bg2"/>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83000" y="346366"/>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fld id="{16C01FA9-B7D5-4ABD-A23B-3F3BA2A93D6C}" type="slidenum">
              <a:rPr lang="en-NZ" altLang="en-US"/>
              <a:pPr/>
              <a:t>‹#›</a:t>
            </a:fld>
            <a:endParaRPr lang="en-NZ"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33143163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5" y="346364"/>
            <a:ext cx="3145592" cy="5784272"/>
          </a:xfrm>
        </p:spPr>
        <p:txBody>
          <a:bodyPr anchor="ctr"/>
          <a:lstStyle>
            <a:lvl1pPr>
              <a:defRPr sz="3200" b="0" i="0">
                <a:solidFill>
                  <a:schemeClr val="tx1"/>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83000" y="346366"/>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fld id="{24D1595A-542D-4322-9184-21258C1D8FA3}" type="slidenum">
              <a:rPr lang="en-NZ" altLang="en-US"/>
              <a:pPr/>
              <a:t>‹#›</a:t>
            </a:fld>
            <a:endParaRPr lang="en-NZ"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14750778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NZ" sz="1600" dirty="0"/>
          </a:p>
        </p:txBody>
      </p:sp>
      <p:sp>
        <p:nvSpPr>
          <p:cNvPr id="74" name="Line 1086"/>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75" name="Line 1087"/>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76" name="Rectangle 1088"/>
          <p:cNvSpPr>
            <a:spLocks noChangeArrowheads="1"/>
          </p:cNvSpPr>
          <p:nvPr/>
        </p:nvSpPr>
        <p:spPr bwMode="auto">
          <a:xfrm>
            <a:off x="484189" y="617540"/>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77" name="Rectangle 1089"/>
          <p:cNvSpPr>
            <a:spLocks noChangeArrowheads="1"/>
          </p:cNvSpPr>
          <p:nvPr/>
        </p:nvSpPr>
        <p:spPr bwMode="auto">
          <a:xfrm>
            <a:off x="484189" y="617540"/>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78" name="Freeform 1098"/>
          <p:cNvSpPr>
            <a:spLocks/>
          </p:cNvSpPr>
          <p:nvPr/>
        </p:nvSpPr>
        <p:spPr bwMode="auto">
          <a:xfrm>
            <a:off x="487364" y="617540"/>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79" name="Freeform 1115"/>
          <p:cNvSpPr>
            <a:spLocks/>
          </p:cNvSpPr>
          <p:nvPr/>
        </p:nvSpPr>
        <p:spPr bwMode="auto">
          <a:xfrm>
            <a:off x="458789"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80" name="Freeform 1120"/>
          <p:cNvSpPr>
            <a:spLocks/>
          </p:cNvSpPr>
          <p:nvPr/>
        </p:nvSpPr>
        <p:spPr bwMode="auto">
          <a:xfrm>
            <a:off x="458789" y="463552"/>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81" name="Freeform 1134"/>
          <p:cNvSpPr>
            <a:spLocks/>
          </p:cNvSpPr>
          <p:nvPr/>
        </p:nvSpPr>
        <p:spPr bwMode="auto">
          <a:xfrm>
            <a:off x="703264"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82" name="Freeform 1141"/>
          <p:cNvSpPr>
            <a:spLocks/>
          </p:cNvSpPr>
          <p:nvPr/>
        </p:nvSpPr>
        <p:spPr bwMode="auto">
          <a:xfrm>
            <a:off x="706439"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83" name="Freeform 1148"/>
          <p:cNvSpPr>
            <a:spLocks/>
          </p:cNvSpPr>
          <p:nvPr/>
        </p:nvSpPr>
        <p:spPr bwMode="auto">
          <a:xfrm>
            <a:off x="693739" y="460376"/>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84" name="Freeform 1150"/>
          <p:cNvSpPr>
            <a:spLocks/>
          </p:cNvSpPr>
          <p:nvPr/>
        </p:nvSpPr>
        <p:spPr bwMode="auto">
          <a:xfrm>
            <a:off x="684214" y="447677"/>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85" name="Freeform 1152"/>
          <p:cNvSpPr>
            <a:spLocks/>
          </p:cNvSpPr>
          <p:nvPr/>
        </p:nvSpPr>
        <p:spPr bwMode="auto">
          <a:xfrm>
            <a:off x="684214" y="447677"/>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86" name="Freeform 1154"/>
          <p:cNvSpPr>
            <a:spLocks/>
          </p:cNvSpPr>
          <p:nvPr/>
        </p:nvSpPr>
        <p:spPr bwMode="auto">
          <a:xfrm>
            <a:off x="665164"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87" name="Freeform 1156"/>
          <p:cNvSpPr>
            <a:spLocks/>
          </p:cNvSpPr>
          <p:nvPr/>
        </p:nvSpPr>
        <p:spPr bwMode="auto">
          <a:xfrm>
            <a:off x="665164" y="431801"/>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88" name="Freeform 1163"/>
          <p:cNvSpPr>
            <a:spLocks/>
          </p:cNvSpPr>
          <p:nvPr/>
        </p:nvSpPr>
        <p:spPr bwMode="auto">
          <a:xfrm>
            <a:off x="611188" y="415927"/>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89" name="Freeform 1172"/>
          <p:cNvSpPr>
            <a:spLocks/>
          </p:cNvSpPr>
          <p:nvPr/>
        </p:nvSpPr>
        <p:spPr bwMode="auto">
          <a:xfrm>
            <a:off x="582614" y="476252"/>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90" name="Freeform 1177"/>
          <p:cNvSpPr>
            <a:spLocks/>
          </p:cNvSpPr>
          <p:nvPr/>
        </p:nvSpPr>
        <p:spPr bwMode="auto">
          <a:xfrm>
            <a:off x="557214" y="534990"/>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91" name="Freeform 1180"/>
          <p:cNvSpPr>
            <a:spLocks/>
          </p:cNvSpPr>
          <p:nvPr/>
        </p:nvSpPr>
        <p:spPr bwMode="auto">
          <a:xfrm>
            <a:off x="560389" y="530227"/>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92" name="Line 1187"/>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93" name="Line 1188"/>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94" name="Freeform 1208"/>
          <p:cNvSpPr>
            <a:spLocks/>
          </p:cNvSpPr>
          <p:nvPr/>
        </p:nvSpPr>
        <p:spPr bwMode="auto">
          <a:xfrm>
            <a:off x="595313" y="557215"/>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95" name="Freeform 1210"/>
          <p:cNvSpPr>
            <a:spLocks/>
          </p:cNvSpPr>
          <p:nvPr/>
        </p:nvSpPr>
        <p:spPr bwMode="auto">
          <a:xfrm>
            <a:off x="595314" y="557215"/>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96" name="Freeform 1214"/>
          <p:cNvSpPr>
            <a:spLocks/>
          </p:cNvSpPr>
          <p:nvPr/>
        </p:nvSpPr>
        <p:spPr bwMode="auto">
          <a:xfrm>
            <a:off x="595314" y="557215"/>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97" name="Rectangle 1215"/>
          <p:cNvSpPr>
            <a:spLocks noChangeArrowheads="1"/>
          </p:cNvSpPr>
          <p:nvPr/>
        </p:nvSpPr>
        <p:spPr bwMode="auto">
          <a:xfrm>
            <a:off x="595313" y="627065"/>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98" name="Freeform 1217"/>
          <p:cNvSpPr>
            <a:spLocks/>
          </p:cNvSpPr>
          <p:nvPr/>
        </p:nvSpPr>
        <p:spPr bwMode="auto">
          <a:xfrm>
            <a:off x="595313" y="6270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99" name="Freeform 1219"/>
          <p:cNvSpPr>
            <a:spLocks/>
          </p:cNvSpPr>
          <p:nvPr/>
        </p:nvSpPr>
        <p:spPr bwMode="auto">
          <a:xfrm>
            <a:off x="731839" y="541340"/>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00" name="Freeform 1221"/>
          <p:cNvSpPr>
            <a:spLocks/>
          </p:cNvSpPr>
          <p:nvPr/>
        </p:nvSpPr>
        <p:spPr bwMode="auto">
          <a:xfrm>
            <a:off x="731839" y="541340"/>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01" name="Freeform 1234"/>
          <p:cNvSpPr>
            <a:spLocks/>
          </p:cNvSpPr>
          <p:nvPr/>
        </p:nvSpPr>
        <p:spPr bwMode="auto">
          <a:xfrm>
            <a:off x="722314" y="550865"/>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02" name="Line 1237"/>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03" name="Line 1238"/>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04" name="Freeform 1240"/>
          <p:cNvSpPr>
            <a:spLocks/>
          </p:cNvSpPr>
          <p:nvPr/>
        </p:nvSpPr>
        <p:spPr bwMode="auto">
          <a:xfrm>
            <a:off x="728663" y="541340"/>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05" name="Freeform 1243"/>
          <p:cNvSpPr>
            <a:spLocks/>
          </p:cNvSpPr>
          <p:nvPr/>
        </p:nvSpPr>
        <p:spPr bwMode="auto">
          <a:xfrm>
            <a:off x="728664" y="538165"/>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06" name="Freeform 1246"/>
          <p:cNvSpPr>
            <a:spLocks/>
          </p:cNvSpPr>
          <p:nvPr/>
        </p:nvSpPr>
        <p:spPr bwMode="auto">
          <a:xfrm>
            <a:off x="725489" y="547690"/>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07" name="Freeform 1250"/>
          <p:cNvSpPr>
            <a:spLocks/>
          </p:cNvSpPr>
          <p:nvPr/>
        </p:nvSpPr>
        <p:spPr bwMode="auto">
          <a:xfrm>
            <a:off x="731839"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08" name="Freeform 1252"/>
          <p:cNvSpPr>
            <a:spLocks/>
          </p:cNvSpPr>
          <p:nvPr/>
        </p:nvSpPr>
        <p:spPr bwMode="auto">
          <a:xfrm>
            <a:off x="731839"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09" name="Freeform 1255"/>
          <p:cNvSpPr>
            <a:spLocks/>
          </p:cNvSpPr>
          <p:nvPr/>
        </p:nvSpPr>
        <p:spPr bwMode="auto">
          <a:xfrm>
            <a:off x="712789" y="550865"/>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10" name="Rectangle 1256"/>
          <p:cNvSpPr>
            <a:spLocks noChangeArrowheads="1"/>
          </p:cNvSpPr>
          <p:nvPr/>
        </p:nvSpPr>
        <p:spPr bwMode="auto">
          <a:xfrm>
            <a:off x="722314" y="550865"/>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111" name="Freeform 1258"/>
          <p:cNvSpPr>
            <a:spLocks/>
          </p:cNvSpPr>
          <p:nvPr/>
        </p:nvSpPr>
        <p:spPr bwMode="auto">
          <a:xfrm>
            <a:off x="722314" y="5508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12" name="Freeform 1266"/>
          <p:cNvSpPr>
            <a:spLocks/>
          </p:cNvSpPr>
          <p:nvPr/>
        </p:nvSpPr>
        <p:spPr bwMode="auto">
          <a:xfrm>
            <a:off x="728663" y="534990"/>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13" name="Freeform 1269"/>
          <p:cNvSpPr>
            <a:spLocks/>
          </p:cNvSpPr>
          <p:nvPr/>
        </p:nvSpPr>
        <p:spPr bwMode="auto">
          <a:xfrm>
            <a:off x="728664" y="530227"/>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1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1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1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11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11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1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20" name="Freeform 1277"/>
          <p:cNvSpPr>
            <a:spLocks/>
          </p:cNvSpPr>
          <p:nvPr/>
        </p:nvSpPr>
        <p:spPr bwMode="auto">
          <a:xfrm>
            <a:off x="728663" y="523877"/>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21" name="Freeform 1287"/>
          <p:cNvSpPr>
            <a:spLocks/>
          </p:cNvSpPr>
          <p:nvPr/>
        </p:nvSpPr>
        <p:spPr bwMode="auto">
          <a:xfrm>
            <a:off x="719139"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22" name="Freeform 1290"/>
          <p:cNvSpPr>
            <a:spLocks/>
          </p:cNvSpPr>
          <p:nvPr/>
        </p:nvSpPr>
        <p:spPr bwMode="auto">
          <a:xfrm>
            <a:off x="719139" y="517527"/>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23" name="Rectangle 1335"/>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124" name="Rectangle 1336"/>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125" name="Rectangle 1337"/>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126" name="Rectangle 1340"/>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127" name="Rectangle 1341"/>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128" name="Rectangle 1342"/>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129" name="Rectangle 1343"/>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130" name="Rectangle 1344"/>
          <p:cNvSpPr>
            <a:spLocks noChangeArrowheads="1"/>
          </p:cNvSpPr>
          <p:nvPr/>
        </p:nvSpPr>
        <p:spPr bwMode="auto">
          <a:xfrm>
            <a:off x="465139" y="485777"/>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170" name="ClipArt Placeholder 9"/>
          <p:cNvSpPr>
            <a:spLocks noGrp="1"/>
          </p:cNvSpPr>
          <p:nvPr>
            <p:ph type="clipArt" sz="quarter" idx="49"/>
          </p:nvPr>
        </p:nvSpPr>
        <p:spPr>
          <a:xfrm>
            <a:off x="341834" y="3721343"/>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77" name="ClipArt Placeholder 9"/>
          <p:cNvSpPr>
            <a:spLocks noGrp="1"/>
          </p:cNvSpPr>
          <p:nvPr>
            <p:ph type="clipArt" sz="quarter" idx="56"/>
          </p:nvPr>
        </p:nvSpPr>
        <p:spPr>
          <a:xfrm>
            <a:off x="2093047" y="3721343"/>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84" name="ClipArt Placeholder 9"/>
          <p:cNvSpPr>
            <a:spLocks noGrp="1"/>
          </p:cNvSpPr>
          <p:nvPr>
            <p:ph type="clipArt" sz="quarter" idx="63"/>
          </p:nvPr>
        </p:nvSpPr>
        <p:spPr>
          <a:xfrm>
            <a:off x="3844259" y="3721343"/>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91" name="ClipArt Placeholder 9"/>
          <p:cNvSpPr>
            <a:spLocks noGrp="1"/>
          </p:cNvSpPr>
          <p:nvPr>
            <p:ph type="clipArt" sz="quarter" idx="70"/>
          </p:nvPr>
        </p:nvSpPr>
        <p:spPr>
          <a:xfrm>
            <a:off x="5595471" y="3721343"/>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98" name="ClipArt Placeholder 9"/>
          <p:cNvSpPr>
            <a:spLocks noGrp="1"/>
          </p:cNvSpPr>
          <p:nvPr>
            <p:ph type="clipArt" sz="quarter" idx="77"/>
          </p:nvPr>
        </p:nvSpPr>
        <p:spPr>
          <a:xfrm>
            <a:off x="7346684" y="3721343"/>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324" name="Title 323"/>
          <p:cNvSpPr>
            <a:spLocks noGrp="1"/>
          </p:cNvSpPr>
          <p:nvPr>
            <p:ph type="title"/>
          </p:nvPr>
        </p:nvSpPr>
        <p:spPr>
          <a:xfrm>
            <a:off x="343401" y="301627"/>
            <a:ext cx="8439652" cy="668193"/>
          </a:xfrm>
        </p:spPr>
        <p:txBody>
          <a:bodyPr/>
          <a:lstStyle>
            <a:lvl1pPr>
              <a:defRPr b="0" i="0">
                <a:solidFill>
                  <a:schemeClr val="bg2"/>
                </a:solidFill>
                <a:latin typeface="+mn-lt"/>
                <a:cs typeface="Andes ExtraLight"/>
              </a:defRPr>
            </a:lvl1pPr>
          </a:lstStyle>
          <a:p>
            <a:r>
              <a:rPr lang="en-US"/>
              <a:t>Click to edit Master title style</a:t>
            </a:r>
            <a:endParaRPr lang="en-US" dirty="0"/>
          </a:p>
        </p:txBody>
      </p:sp>
      <p:sp>
        <p:nvSpPr>
          <p:cNvPr id="171" name="Text Placeholder 2"/>
          <p:cNvSpPr>
            <a:spLocks noGrp="1"/>
          </p:cNvSpPr>
          <p:nvPr>
            <p:ph type="body" sz="quarter" idx="50"/>
          </p:nvPr>
        </p:nvSpPr>
        <p:spPr>
          <a:xfrm>
            <a:off x="60349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2" name="Picture Placeholder 4"/>
          <p:cNvSpPr>
            <a:spLocks noGrp="1"/>
          </p:cNvSpPr>
          <p:nvPr>
            <p:ph type="pic" sz="quarter" idx="51"/>
          </p:nvPr>
        </p:nvSpPr>
        <p:spPr>
          <a:xfrm>
            <a:off x="476491" y="4049122"/>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73" name="Text Placeholder 2"/>
          <p:cNvSpPr>
            <a:spLocks noGrp="1"/>
          </p:cNvSpPr>
          <p:nvPr>
            <p:ph type="body" sz="quarter" idx="52"/>
          </p:nvPr>
        </p:nvSpPr>
        <p:spPr>
          <a:xfrm>
            <a:off x="465100"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74" name="Text Placeholder 2"/>
          <p:cNvSpPr>
            <a:spLocks noGrp="1"/>
          </p:cNvSpPr>
          <p:nvPr>
            <p:ph type="body" sz="quarter" idx="53"/>
          </p:nvPr>
        </p:nvSpPr>
        <p:spPr>
          <a:xfrm>
            <a:off x="465100"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75" name="Text Placeholder 2"/>
          <p:cNvSpPr>
            <a:spLocks noGrp="1"/>
          </p:cNvSpPr>
          <p:nvPr>
            <p:ph type="body" sz="quarter" idx="54"/>
          </p:nvPr>
        </p:nvSpPr>
        <p:spPr>
          <a:xfrm>
            <a:off x="465100"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6" name="Text Placeholder 2"/>
          <p:cNvSpPr>
            <a:spLocks noGrp="1"/>
          </p:cNvSpPr>
          <p:nvPr>
            <p:ph type="body" sz="quarter" idx="55"/>
          </p:nvPr>
        </p:nvSpPr>
        <p:spPr>
          <a:xfrm>
            <a:off x="465100"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8" name="Text Placeholder 2"/>
          <p:cNvSpPr>
            <a:spLocks noGrp="1"/>
          </p:cNvSpPr>
          <p:nvPr>
            <p:ph type="body" sz="quarter" idx="57"/>
          </p:nvPr>
        </p:nvSpPr>
        <p:spPr>
          <a:xfrm>
            <a:off x="23215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9" name="Picture Placeholder 4"/>
          <p:cNvSpPr>
            <a:spLocks noGrp="1"/>
          </p:cNvSpPr>
          <p:nvPr>
            <p:ph type="pic" sz="quarter" idx="58"/>
          </p:nvPr>
        </p:nvSpPr>
        <p:spPr>
          <a:xfrm>
            <a:off x="2194508" y="4049122"/>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80" name="Text Placeholder 2"/>
          <p:cNvSpPr>
            <a:spLocks noGrp="1"/>
          </p:cNvSpPr>
          <p:nvPr>
            <p:ph type="body" sz="quarter" idx="59"/>
          </p:nvPr>
        </p:nvSpPr>
        <p:spPr>
          <a:xfrm>
            <a:off x="2183117"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1" name="Text Placeholder 2"/>
          <p:cNvSpPr>
            <a:spLocks noGrp="1"/>
          </p:cNvSpPr>
          <p:nvPr>
            <p:ph type="body" sz="quarter" idx="60"/>
          </p:nvPr>
        </p:nvSpPr>
        <p:spPr>
          <a:xfrm>
            <a:off x="2183117"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2" name="Text Placeholder 2"/>
          <p:cNvSpPr>
            <a:spLocks noGrp="1"/>
          </p:cNvSpPr>
          <p:nvPr>
            <p:ph type="body" sz="quarter" idx="61"/>
          </p:nvPr>
        </p:nvSpPr>
        <p:spPr>
          <a:xfrm>
            <a:off x="2183117"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3" name="Text Placeholder 2"/>
          <p:cNvSpPr>
            <a:spLocks noGrp="1"/>
          </p:cNvSpPr>
          <p:nvPr>
            <p:ph type="body" sz="quarter" idx="62"/>
          </p:nvPr>
        </p:nvSpPr>
        <p:spPr>
          <a:xfrm>
            <a:off x="2183117"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5" name="Text Placeholder 2"/>
          <p:cNvSpPr>
            <a:spLocks noGrp="1"/>
          </p:cNvSpPr>
          <p:nvPr>
            <p:ph type="body" sz="quarter" idx="64"/>
          </p:nvPr>
        </p:nvSpPr>
        <p:spPr>
          <a:xfrm>
            <a:off x="4101439"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86" name="Picture Placeholder 4"/>
          <p:cNvSpPr>
            <a:spLocks noGrp="1"/>
          </p:cNvSpPr>
          <p:nvPr>
            <p:ph type="pic" sz="quarter" idx="65"/>
          </p:nvPr>
        </p:nvSpPr>
        <p:spPr>
          <a:xfrm>
            <a:off x="3974440" y="4049122"/>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87" name="Text Placeholder 2"/>
          <p:cNvSpPr>
            <a:spLocks noGrp="1"/>
          </p:cNvSpPr>
          <p:nvPr>
            <p:ph type="body" sz="quarter" idx="66"/>
          </p:nvPr>
        </p:nvSpPr>
        <p:spPr>
          <a:xfrm>
            <a:off x="3963048"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8" name="Text Placeholder 2"/>
          <p:cNvSpPr>
            <a:spLocks noGrp="1"/>
          </p:cNvSpPr>
          <p:nvPr>
            <p:ph type="body" sz="quarter" idx="67"/>
          </p:nvPr>
        </p:nvSpPr>
        <p:spPr>
          <a:xfrm>
            <a:off x="3963048"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9" name="Text Placeholder 2"/>
          <p:cNvSpPr>
            <a:spLocks noGrp="1"/>
          </p:cNvSpPr>
          <p:nvPr>
            <p:ph type="body" sz="quarter" idx="68"/>
          </p:nvPr>
        </p:nvSpPr>
        <p:spPr>
          <a:xfrm>
            <a:off x="3963048"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0" name="Text Placeholder 2"/>
          <p:cNvSpPr>
            <a:spLocks noGrp="1"/>
          </p:cNvSpPr>
          <p:nvPr>
            <p:ph type="body" sz="quarter" idx="69"/>
          </p:nvPr>
        </p:nvSpPr>
        <p:spPr>
          <a:xfrm>
            <a:off x="3963048"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2" name="Text Placeholder 2"/>
          <p:cNvSpPr>
            <a:spLocks noGrp="1"/>
          </p:cNvSpPr>
          <p:nvPr>
            <p:ph type="body" sz="quarter" idx="71"/>
          </p:nvPr>
        </p:nvSpPr>
        <p:spPr>
          <a:xfrm>
            <a:off x="58631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93" name="Picture Placeholder 4"/>
          <p:cNvSpPr>
            <a:spLocks noGrp="1"/>
          </p:cNvSpPr>
          <p:nvPr>
            <p:ph type="pic" sz="quarter" idx="72"/>
          </p:nvPr>
        </p:nvSpPr>
        <p:spPr>
          <a:xfrm>
            <a:off x="5736109" y="4049122"/>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94" name="Text Placeholder 2"/>
          <p:cNvSpPr>
            <a:spLocks noGrp="1"/>
          </p:cNvSpPr>
          <p:nvPr>
            <p:ph type="body" sz="quarter" idx="73"/>
          </p:nvPr>
        </p:nvSpPr>
        <p:spPr>
          <a:xfrm>
            <a:off x="5724717"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95" name="Text Placeholder 2"/>
          <p:cNvSpPr>
            <a:spLocks noGrp="1"/>
          </p:cNvSpPr>
          <p:nvPr>
            <p:ph type="body" sz="quarter" idx="74"/>
          </p:nvPr>
        </p:nvSpPr>
        <p:spPr>
          <a:xfrm>
            <a:off x="5724717"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96" name="Text Placeholder 2"/>
          <p:cNvSpPr>
            <a:spLocks noGrp="1"/>
          </p:cNvSpPr>
          <p:nvPr>
            <p:ph type="body" sz="quarter" idx="75"/>
          </p:nvPr>
        </p:nvSpPr>
        <p:spPr>
          <a:xfrm>
            <a:off x="5724717"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7" name="Text Placeholder 2"/>
          <p:cNvSpPr>
            <a:spLocks noGrp="1"/>
          </p:cNvSpPr>
          <p:nvPr>
            <p:ph type="body" sz="quarter" idx="76"/>
          </p:nvPr>
        </p:nvSpPr>
        <p:spPr>
          <a:xfrm>
            <a:off x="5724717"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9" name="Text Placeholder 2"/>
          <p:cNvSpPr>
            <a:spLocks noGrp="1"/>
          </p:cNvSpPr>
          <p:nvPr>
            <p:ph type="body" sz="quarter" idx="78"/>
          </p:nvPr>
        </p:nvSpPr>
        <p:spPr>
          <a:xfrm>
            <a:off x="763646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200" name="Picture Placeholder 4"/>
          <p:cNvSpPr>
            <a:spLocks noGrp="1"/>
          </p:cNvSpPr>
          <p:nvPr>
            <p:ph type="pic" sz="quarter" idx="79"/>
          </p:nvPr>
        </p:nvSpPr>
        <p:spPr>
          <a:xfrm>
            <a:off x="7509462" y="4049122"/>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201" name="Text Placeholder 2"/>
          <p:cNvSpPr>
            <a:spLocks noGrp="1"/>
          </p:cNvSpPr>
          <p:nvPr>
            <p:ph type="body" sz="quarter" idx="80"/>
          </p:nvPr>
        </p:nvSpPr>
        <p:spPr>
          <a:xfrm>
            <a:off x="7498070"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02" name="Text Placeholder 2"/>
          <p:cNvSpPr>
            <a:spLocks noGrp="1"/>
          </p:cNvSpPr>
          <p:nvPr>
            <p:ph type="body" sz="quarter" idx="81"/>
          </p:nvPr>
        </p:nvSpPr>
        <p:spPr>
          <a:xfrm>
            <a:off x="7498070"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03" name="Text Placeholder 2"/>
          <p:cNvSpPr>
            <a:spLocks noGrp="1"/>
          </p:cNvSpPr>
          <p:nvPr>
            <p:ph type="body" sz="quarter" idx="82"/>
          </p:nvPr>
        </p:nvSpPr>
        <p:spPr>
          <a:xfrm>
            <a:off x="7498070"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4" name="Text Placeholder 2"/>
          <p:cNvSpPr>
            <a:spLocks noGrp="1"/>
          </p:cNvSpPr>
          <p:nvPr>
            <p:ph type="body" sz="quarter" idx="83"/>
          </p:nvPr>
        </p:nvSpPr>
        <p:spPr>
          <a:xfrm>
            <a:off x="7498070"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5" name="ClipArt Placeholder 9"/>
          <p:cNvSpPr>
            <a:spLocks noGrp="1"/>
          </p:cNvSpPr>
          <p:nvPr>
            <p:ph type="clipArt" sz="quarter" idx="84"/>
          </p:nvPr>
        </p:nvSpPr>
        <p:spPr>
          <a:xfrm>
            <a:off x="349091" y="1370029"/>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06" name="ClipArt Placeholder 9"/>
          <p:cNvSpPr>
            <a:spLocks noGrp="1"/>
          </p:cNvSpPr>
          <p:nvPr>
            <p:ph type="clipArt" sz="quarter" idx="85"/>
          </p:nvPr>
        </p:nvSpPr>
        <p:spPr>
          <a:xfrm>
            <a:off x="2100304" y="1370029"/>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07" name="ClipArt Placeholder 9"/>
          <p:cNvSpPr>
            <a:spLocks noGrp="1"/>
          </p:cNvSpPr>
          <p:nvPr>
            <p:ph type="clipArt" sz="quarter" idx="86"/>
          </p:nvPr>
        </p:nvSpPr>
        <p:spPr>
          <a:xfrm>
            <a:off x="3851516" y="1370029"/>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08" name="ClipArt Placeholder 9"/>
          <p:cNvSpPr>
            <a:spLocks noGrp="1"/>
          </p:cNvSpPr>
          <p:nvPr>
            <p:ph type="clipArt" sz="quarter" idx="87"/>
          </p:nvPr>
        </p:nvSpPr>
        <p:spPr>
          <a:xfrm>
            <a:off x="5602728" y="1370029"/>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09" name="ClipArt Placeholder 9"/>
          <p:cNvSpPr>
            <a:spLocks noGrp="1"/>
          </p:cNvSpPr>
          <p:nvPr>
            <p:ph type="clipArt" sz="quarter" idx="88"/>
          </p:nvPr>
        </p:nvSpPr>
        <p:spPr>
          <a:xfrm>
            <a:off x="7353941" y="1370029"/>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10" name="Text Placeholder 2"/>
          <p:cNvSpPr>
            <a:spLocks noGrp="1"/>
          </p:cNvSpPr>
          <p:nvPr>
            <p:ph type="body" sz="quarter" idx="89"/>
          </p:nvPr>
        </p:nvSpPr>
        <p:spPr>
          <a:xfrm>
            <a:off x="610748"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1" name="Picture Placeholder 4"/>
          <p:cNvSpPr>
            <a:spLocks noGrp="1"/>
          </p:cNvSpPr>
          <p:nvPr>
            <p:ph type="pic" sz="quarter" idx="90"/>
          </p:nvPr>
        </p:nvSpPr>
        <p:spPr>
          <a:xfrm>
            <a:off x="483748" y="1697806"/>
            <a:ext cx="1187450" cy="492125"/>
          </a:xfrm>
        </p:spPr>
        <p:txBody>
          <a:bodyPr/>
          <a:lstStyle>
            <a:lvl1pPr algn="ctr">
              <a:defRPr sz="1100"/>
            </a:lvl1pPr>
          </a:lstStyle>
          <a:p>
            <a:pPr lvl="0"/>
            <a:r>
              <a:rPr lang="en-US" noProof="0" dirty="0"/>
              <a:t>Drag picture to placeholder or click icon to add</a:t>
            </a:r>
          </a:p>
        </p:txBody>
      </p:sp>
      <p:sp>
        <p:nvSpPr>
          <p:cNvPr id="212" name="Text Placeholder 2"/>
          <p:cNvSpPr>
            <a:spLocks noGrp="1"/>
          </p:cNvSpPr>
          <p:nvPr>
            <p:ph type="body" sz="quarter" idx="91"/>
          </p:nvPr>
        </p:nvSpPr>
        <p:spPr>
          <a:xfrm>
            <a:off x="472357"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3" name="Text Placeholder 2"/>
          <p:cNvSpPr>
            <a:spLocks noGrp="1"/>
          </p:cNvSpPr>
          <p:nvPr>
            <p:ph type="body" sz="quarter" idx="92"/>
          </p:nvPr>
        </p:nvSpPr>
        <p:spPr>
          <a:xfrm>
            <a:off x="472357"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14" name="Text Placeholder 2"/>
          <p:cNvSpPr>
            <a:spLocks noGrp="1"/>
          </p:cNvSpPr>
          <p:nvPr>
            <p:ph type="body" sz="quarter" idx="93"/>
          </p:nvPr>
        </p:nvSpPr>
        <p:spPr>
          <a:xfrm>
            <a:off x="472357"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5" name="Text Placeholder 2"/>
          <p:cNvSpPr>
            <a:spLocks noGrp="1"/>
          </p:cNvSpPr>
          <p:nvPr>
            <p:ph type="body" sz="quarter" idx="94"/>
          </p:nvPr>
        </p:nvSpPr>
        <p:spPr>
          <a:xfrm>
            <a:off x="472357"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6" name="Text Placeholder 2"/>
          <p:cNvSpPr>
            <a:spLocks noGrp="1"/>
          </p:cNvSpPr>
          <p:nvPr>
            <p:ph type="body" sz="quarter" idx="95"/>
          </p:nvPr>
        </p:nvSpPr>
        <p:spPr>
          <a:xfrm>
            <a:off x="2328765"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7" name="Picture Placeholder 4"/>
          <p:cNvSpPr>
            <a:spLocks noGrp="1"/>
          </p:cNvSpPr>
          <p:nvPr>
            <p:ph type="pic" sz="quarter" idx="96"/>
          </p:nvPr>
        </p:nvSpPr>
        <p:spPr>
          <a:xfrm>
            <a:off x="2201766" y="1697806"/>
            <a:ext cx="1187450" cy="492125"/>
          </a:xfrm>
        </p:spPr>
        <p:txBody>
          <a:bodyPr/>
          <a:lstStyle>
            <a:lvl1pPr algn="ctr">
              <a:defRPr sz="1100"/>
            </a:lvl1pPr>
          </a:lstStyle>
          <a:p>
            <a:pPr lvl="0"/>
            <a:r>
              <a:rPr lang="en-US" noProof="0" dirty="0"/>
              <a:t>Drag picture to placeholder or click icon to add</a:t>
            </a:r>
          </a:p>
        </p:txBody>
      </p:sp>
      <p:sp>
        <p:nvSpPr>
          <p:cNvPr id="218" name="Text Placeholder 2"/>
          <p:cNvSpPr>
            <a:spLocks noGrp="1"/>
          </p:cNvSpPr>
          <p:nvPr>
            <p:ph type="body" sz="quarter" idx="97"/>
          </p:nvPr>
        </p:nvSpPr>
        <p:spPr>
          <a:xfrm>
            <a:off x="2190374"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9" name="Text Placeholder 2"/>
          <p:cNvSpPr>
            <a:spLocks noGrp="1"/>
          </p:cNvSpPr>
          <p:nvPr>
            <p:ph type="body" sz="quarter" idx="98"/>
          </p:nvPr>
        </p:nvSpPr>
        <p:spPr>
          <a:xfrm>
            <a:off x="2190374"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0" name="Text Placeholder 2"/>
          <p:cNvSpPr>
            <a:spLocks noGrp="1"/>
          </p:cNvSpPr>
          <p:nvPr>
            <p:ph type="body" sz="quarter" idx="99"/>
          </p:nvPr>
        </p:nvSpPr>
        <p:spPr>
          <a:xfrm>
            <a:off x="2190374"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1" name="Text Placeholder 2"/>
          <p:cNvSpPr>
            <a:spLocks noGrp="1"/>
          </p:cNvSpPr>
          <p:nvPr>
            <p:ph type="body" sz="quarter" idx="100"/>
          </p:nvPr>
        </p:nvSpPr>
        <p:spPr>
          <a:xfrm>
            <a:off x="2190374"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2" name="Text Placeholder 2"/>
          <p:cNvSpPr>
            <a:spLocks noGrp="1"/>
          </p:cNvSpPr>
          <p:nvPr>
            <p:ph type="body" sz="quarter" idx="101"/>
          </p:nvPr>
        </p:nvSpPr>
        <p:spPr>
          <a:xfrm>
            <a:off x="4108696"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3" name="Picture Placeholder 4"/>
          <p:cNvSpPr>
            <a:spLocks noGrp="1"/>
          </p:cNvSpPr>
          <p:nvPr>
            <p:ph type="pic" sz="quarter" idx="102"/>
          </p:nvPr>
        </p:nvSpPr>
        <p:spPr>
          <a:xfrm>
            <a:off x="3981697" y="1697806"/>
            <a:ext cx="1187450" cy="492125"/>
          </a:xfrm>
        </p:spPr>
        <p:txBody>
          <a:bodyPr/>
          <a:lstStyle>
            <a:lvl1pPr algn="ctr">
              <a:defRPr sz="1100"/>
            </a:lvl1pPr>
          </a:lstStyle>
          <a:p>
            <a:pPr lvl="0"/>
            <a:r>
              <a:rPr lang="en-US" noProof="0" dirty="0"/>
              <a:t>Drag picture to placeholder or click icon to add</a:t>
            </a:r>
          </a:p>
        </p:txBody>
      </p:sp>
      <p:sp>
        <p:nvSpPr>
          <p:cNvPr id="224" name="Text Placeholder 2"/>
          <p:cNvSpPr>
            <a:spLocks noGrp="1"/>
          </p:cNvSpPr>
          <p:nvPr>
            <p:ph type="body" sz="quarter" idx="103"/>
          </p:nvPr>
        </p:nvSpPr>
        <p:spPr>
          <a:xfrm>
            <a:off x="3970305"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25" name="Text Placeholder 2"/>
          <p:cNvSpPr>
            <a:spLocks noGrp="1"/>
          </p:cNvSpPr>
          <p:nvPr>
            <p:ph type="body" sz="quarter" idx="104"/>
          </p:nvPr>
        </p:nvSpPr>
        <p:spPr>
          <a:xfrm>
            <a:off x="3970305"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6" name="Text Placeholder 2"/>
          <p:cNvSpPr>
            <a:spLocks noGrp="1"/>
          </p:cNvSpPr>
          <p:nvPr>
            <p:ph type="body" sz="quarter" idx="105"/>
          </p:nvPr>
        </p:nvSpPr>
        <p:spPr>
          <a:xfrm>
            <a:off x="3970305"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7" name="Text Placeholder 2"/>
          <p:cNvSpPr>
            <a:spLocks noGrp="1"/>
          </p:cNvSpPr>
          <p:nvPr>
            <p:ph type="body" sz="quarter" idx="106"/>
          </p:nvPr>
        </p:nvSpPr>
        <p:spPr>
          <a:xfrm>
            <a:off x="3970305"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8" name="Text Placeholder 2"/>
          <p:cNvSpPr>
            <a:spLocks noGrp="1"/>
          </p:cNvSpPr>
          <p:nvPr>
            <p:ph type="body" sz="quarter" idx="107"/>
          </p:nvPr>
        </p:nvSpPr>
        <p:spPr>
          <a:xfrm>
            <a:off x="5870365"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9" name="Picture Placeholder 4"/>
          <p:cNvSpPr>
            <a:spLocks noGrp="1"/>
          </p:cNvSpPr>
          <p:nvPr>
            <p:ph type="pic" sz="quarter" idx="108"/>
          </p:nvPr>
        </p:nvSpPr>
        <p:spPr>
          <a:xfrm>
            <a:off x="5743365" y="1697806"/>
            <a:ext cx="1187450" cy="492125"/>
          </a:xfrm>
        </p:spPr>
        <p:txBody>
          <a:bodyPr/>
          <a:lstStyle>
            <a:lvl1pPr algn="ctr">
              <a:defRPr sz="1100"/>
            </a:lvl1pPr>
          </a:lstStyle>
          <a:p>
            <a:pPr lvl="0"/>
            <a:r>
              <a:rPr lang="en-US" noProof="0" dirty="0"/>
              <a:t>Drag picture to placeholder or click icon to add</a:t>
            </a:r>
          </a:p>
        </p:txBody>
      </p:sp>
      <p:sp>
        <p:nvSpPr>
          <p:cNvPr id="230" name="Text Placeholder 2"/>
          <p:cNvSpPr>
            <a:spLocks noGrp="1"/>
          </p:cNvSpPr>
          <p:nvPr>
            <p:ph type="body" sz="quarter" idx="109"/>
          </p:nvPr>
        </p:nvSpPr>
        <p:spPr>
          <a:xfrm>
            <a:off x="5731974"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1" name="Text Placeholder 2"/>
          <p:cNvSpPr>
            <a:spLocks noGrp="1"/>
          </p:cNvSpPr>
          <p:nvPr>
            <p:ph type="body" sz="quarter" idx="110"/>
          </p:nvPr>
        </p:nvSpPr>
        <p:spPr>
          <a:xfrm>
            <a:off x="5731974"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2" name="Text Placeholder 2"/>
          <p:cNvSpPr>
            <a:spLocks noGrp="1"/>
          </p:cNvSpPr>
          <p:nvPr>
            <p:ph type="body" sz="quarter" idx="111"/>
          </p:nvPr>
        </p:nvSpPr>
        <p:spPr>
          <a:xfrm>
            <a:off x="5731974"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3" name="Text Placeholder 2"/>
          <p:cNvSpPr>
            <a:spLocks noGrp="1"/>
          </p:cNvSpPr>
          <p:nvPr>
            <p:ph type="body" sz="quarter" idx="112"/>
          </p:nvPr>
        </p:nvSpPr>
        <p:spPr>
          <a:xfrm>
            <a:off x="5731974"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4" name="Text Placeholder 2"/>
          <p:cNvSpPr>
            <a:spLocks noGrp="1"/>
          </p:cNvSpPr>
          <p:nvPr>
            <p:ph type="body" sz="quarter" idx="113"/>
          </p:nvPr>
        </p:nvSpPr>
        <p:spPr>
          <a:xfrm>
            <a:off x="7643718"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35" name="Picture Placeholder 4"/>
          <p:cNvSpPr>
            <a:spLocks noGrp="1"/>
          </p:cNvSpPr>
          <p:nvPr>
            <p:ph type="pic" sz="quarter" idx="114"/>
          </p:nvPr>
        </p:nvSpPr>
        <p:spPr>
          <a:xfrm>
            <a:off x="7516719" y="1697806"/>
            <a:ext cx="1187450" cy="492125"/>
          </a:xfrm>
        </p:spPr>
        <p:txBody>
          <a:bodyPr/>
          <a:lstStyle>
            <a:lvl1pPr algn="ctr">
              <a:defRPr sz="1100"/>
            </a:lvl1pPr>
          </a:lstStyle>
          <a:p>
            <a:pPr lvl="0"/>
            <a:r>
              <a:rPr lang="en-US" noProof="0" dirty="0"/>
              <a:t>Drag picture to placeholder or click icon to add</a:t>
            </a:r>
          </a:p>
        </p:txBody>
      </p:sp>
      <p:sp>
        <p:nvSpPr>
          <p:cNvPr id="236" name="Text Placeholder 2"/>
          <p:cNvSpPr>
            <a:spLocks noGrp="1"/>
          </p:cNvSpPr>
          <p:nvPr>
            <p:ph type="body" sz="quarter" idx="115"/>
          </p:nvPr>
        </p:nvSpPr>
        <p:spPr>
          <a:xfrm>
            <a:off x="7505327"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7" name="Text Placeholder 2"/>
          <p:cNvSpPr>
            <a:spLocks noGrp="1"/>
          </p:cNvSpPr>
          <p:nvPr>
            <p:ph type="body" sz="quarter" idx="116"/>
          </p:nvPr>
        </p:nvSpPr>
        <p:spPr>
          <a:xfrm>
            <a:off x="7505327"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8" name="Text Placeholder 2"/>
          <p:cNvSpPr>
            <a:spLocks noGrp="1"/>
          </p:cNvSpPr>
          <p:nvPr>
            <p:ph type="body" sz="quarter" idx="117"/>
          </p:nvPr>
        </p:nvSpPr>
        <p:spPr>
          <a:xfrm>
            <a:off x="7505327"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9" name="Text Placeholder 2"/>
          <p:cNvSpPr>
            <a:spLocks noGrp="1"/>
          </p:cNvSpPr>
          <p:nvPr>
            <p:ph type="body" sz="quarter" idx="118"/>
          </p:nvPr>
        </p:nvSpPr>
        <p:spPr>
          <a:xfrm>
            <a:off x="7505327"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31" name="Footer Placeholder 1"/>
          <p:cNvSpPr>
            <a:spLocks noGrp="1"/>
          </p:cNvSpPr>
          <p:nvPr>
            <p:ph type="ftr" sz="quarter" idx="119"/>
          </p:nvPr>
        </p:nvSpPr>
        <p:spPr/>
        <p:txBody>
          <a:bodyPr/>
          <a:lstStyle>
            <a:lvl1pPr>
              <a:defRPr/>
            </a:lvl1pPr>
          </a:lstStyle>
          <a:p>
            <a:pPr>
              <a:defRPr/>
            </a:pPr>
            <a:endParaRPr lang="en-US" dirty="0"/>
          </a:p>
        </p:txBody>
      </p:sp>
      <p:sp>
        <p:nvSpPr>
          <p:cNvPr id="132" name="Slide Number Placeholder 2"/>
          <p:cNvSpPr>
            <a:spLocks noGrp="1"/>
          </p:cNvSpPr>
          <p:nvPr>
            <p:ph type="sldNum" sz="quarter" idx="120"/>
          </p:nvPr>
        </p:nvSpPr>
        <p:spPr/>
        <p:txBody>
          <a:bodyPr/>
          <a:lstStyle>
            <a:lvl1pPr>
              <a:defRPr/>
            </a:lvl1pPr>
          </a:lstStyle>
          <a:p>
            <a:fld id="{A28588D8-E072-45D9-B934-40DAE49E3E00}" type="slidenum">
              <a:rPr lang="en-NZ" altLang="en-US"/>
              <a:pPr/>
              <a:t>‹#›</a:t>
            </a:fld>
            <a:endParaRPr lang="en-NZ" altLang="en-US" dirty="0"/>
          </a:p>
        </p:txBody>
      </p:sp>
    </p:spTree>
    <p:extLst>
      <p:ext uri="{BB962C8B-B14F-4D97-AF65-F5344CB8AC3E}">
        <p14:creationId xmlns:p14="http://schemas.microsoft.com/office/powerpoint/2010/main" val="5044829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136106"/>
          </a:xfrm>
        </p:spPr>
        <p:txBody>
          <a:bodyPr/>
          <a:lstStyle>
            <a:lvl1pPr algn="ctr">
              <a:defRPr/>
            </a:lvl1pPr>
          </a:lstStyle>
          <a:p>
            <a:pPr lvl="0"/>
            <a:r>
              <a:rPr lang="en-US" noProof="0" dirty="0"/>
              <a:t>Drag picture to placeholder or click icon to add</a:t>
            </a:r>
          </a:p>
        </p:txBody>
      </p:sp>
      <p:sp>
        <p:nvSpPr>
          <p:cNvPr id="3" name="Title 2"/>
          <p:cNvSpPr>
            <a:spLocks noGrp="1"/>
          </p:cNvSpPr>
          <p:nvPr>
            <p:ph type="title"/>
          </p:nvPr>
        </p:nvSpPr>
        <p:spPr>
          <a:xfrm>
            <a:off x="4946317" y="4064003"/>
            <a:ext cx="3978929" cy="1751263"/>
          </a:xfrm>
        </p:spPr>
        <p:txBody>
          <a:bodyPr/>
          <a:lstStyle>
            <a:lvl1pPr>
              <a:defRPr sz="3000" b="0" i="0">
                <a:solidFill>
                  <a:schemeClr val="tx1"/>
                </a:solidFill>
                <a:effectLst/>
                <a:latin typeface="Arial"/>
                <a:cs typeface="Arial"/>
              </a:defRPr>
            </a:lvl1pPr>
          </a:lstStyle>
          <a:p>
            <a:r>
              <a:rPr lang="en-US"/>
              <a:t>Click to edit Master title style</a:t>
            </a:r>
            <a:endParaRPr lang="en-US" dirty="0"/>
          </a:p>
        </p:txBody>
      </p:sp>
      <p:sp>
        <p:nvSpPr>
          <p:cNvPr id="5" name="Slide Number Placeholder 3"/>
          <p:cNvSpPr>
            <a:spLocks noGrp="1"/>
          </p:cNvSpPr>
          <p:nvPr>
            <p:ph type="sldNum" sz="quarter" idx="11"/>
          </p:nvPr>
        </p:nvSpPr>
        <p:spPr/>
        <p:txBody>
          <a:bodyPr/>
          <a:lstStyle>
            <a:lvl1pPr>
              <a:defRPr/>
            </a:lvl1pPr>
          </a:lstStyle>
          <a:p>
            <a:fld id="{50F031C0-DFBF-4705-9F33-B55CF9F08C3A}" type="slidenum">
              <a:rPr lang="en-NZ" altLang="en-US"/>
              <a:pPr/>
              <a:t>‹#›</a:t>
            </a:fld>
            <a:endParaRPr lang="en-NZ" altLang="en-US" dirty="0"/>
          </a:p>
        </p:txBody>
      </p:sp>
      <p:sp>
        <p:nvSpPr>
          <p:cNvPr id="6" name="Footer Placeholder 4"/>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3894040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0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3" name="Fußzeilenplatzhalter 2"/>
          <p:cNvSpPr>
            <a:spLocks noGrp="1"/>
          </p:cNvSpPr>
          <p:nvPr>
            <p:ph type="ftr" sz="quarter" idx="10"/>
          </p:nvPr>
        </p:nvSpPr>
        <p:spPr/>
        <p:txBody>
          <a:bodyPr/>
          <a:lstStyle/>
          <a:p>
            <a:pPr>
              <a:defRPr/>
            </a:pPr>
            <a:endParaRPr lang="en-US" dirty="0"/>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dirty="0"/>
          </a:p>
        </p:txBody>
      </p:sp>
      <p:sp>
        <p:nvSpPr>
          <p:cNvPr id="6" name="Inhaltsplatzhalter 5"/>
          <p:cNvSpPr>
            <a:spLocks noGrp="1"/>
          </p:cNvSpPr>
          <p:nvPr>
            <p:ph sz="quarter" idx="12" hasCustomPrompt="1"/>
          </p:nvPr>
        </p:nvSpPr>
        <p:spPr/>
        <p:txBody>
          <a:bodyPr/>
          <a:lstStyle>
            <a:lvl3pPr marL="271178" indent="-271178">
              <a:buFont typeface="Arial" panose="020B0604020202020204" pitchFamily="34" charset="0"/>
              <a:buChar char="•"/>
              <a:defRPr/>
            </a:lvl3pPr>
          </a:lstStyle>
          <a:p>
            <a:pPr lvl="0"/>
            <a:r>
              <a:rPr lang="en-US" noProof="0" dirty="0" err="1"/>
              <a:t>Textmaster</a:t>
            </a:r>
            <a:endParaRPr lang="en-US" noProof="0" dirty="0"/>
          </a:p>
          <a:p>
            <a:pPr lvl="1"/>
            <a:r>
              <a:rPr lang="en-US" noProof="0" dirty="0"/>
              <a:t>Second Layer</a:t>
            </a:r>
          </a:p>
          <a:p>
            <a:pPr lvl="2"/>
            <a:r>
              <a:rPr lang="en-US" noProof="0" dirty="0"/>
              <a:t>Third Layer</a:t>
            </a:r>
          </a:p>
          <a:p>
            <a:pPr lvl="3"/>
            <a:r>
              <a:rPr lang="en-US" noProof="0" dirty="0"/>
              <a:t>Fourth Layer</a:t>
            </a:r>
          </a:p>
          <a:p>
            <a:pPr lvl="4"/>
            <a:r>
              <a:rPr lang="en-US" noProof="0" dirty="0"/>
              <a:t>Fifth Layer</a:t>
            </a:r>
          </a:p>
          <a:p>
            <a:pPr lvl="5"/>
            <a:r>
              <a:rPr lang="en-US" noProof="0" dirty="0"/>
              <a:t>6</a:t>
            </a:r>
          </a:p>
        </p:txBody>
      </p:sp>
    </p:spTree>
    <p:extLst>
      <p:ext uri="{BB962C8B-B14F-4D97-AF65-F5344CB8AC3E}">
        <p14:creationId xmlns:p14="http://schemas.microsoft.com/office/powerpoint/2010/main" val="36866143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5" name="Rectangle 4"/>
          <p:cNvSpPr>
            <a:spLocks noChangeArrowheads="1"/>
          </p:cNvSpPr>
          <p:nvPr/>
        </p:nvSpPr>
        <p:spPr bwMode="auto">
          <a:xfrm>
            <a:off x="3846514" y="5302250"/>
            <a:ext cx="5297487" cy="15557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4" name="Picture Placeholder 3"/>
          <p:cNvSpPr>
            <a:spLocks noGrp="1"/>
          </p:cNvSpPr>
          <p:nvPr>
            <p:ph type="pic" sz="quarter" idx="10"/>
          </p:nvPr>
        </p:nvSpPr>
        <p:spPr>
          <a:xfrm>
            <a:off x="0" y="0"/>
            <a:ext cx="9144000" cy="6858000"/>
          </a:xfrm>
        </p:spPr>
        <p:txBody>
          <a:bodyPr/>
          <a:lstStyle>
            <a:lvl1pPr algn="ctr">
              <a:defRPr baseline="0"/>
            </a:lvl1pPr>
          </a:lstStyle>
          <a:p>
            <a:pPr lvl="0"/>
            <a:r>
              <a:rPr lang="en-US" noProof="0" dirty="0"/>
              <a:t>Drag picture to placeholder or click icon to add</a:t>
            </a:r>
          </a:p>
        </p:txBody>
      </p:sp>
      <p:sp>
        <p:nvSpPr>
          <p:cNvPr id="3" name="Title 2"/>
          <p:cNvSpPr>
            <a:spLocks noGrp="1"/>
          </p:cNvSpPr>
          <p:nvPr>
            <p:ph type="title"/>
          </p:nvPr>
        </p:nvSpPr>
        <p:spPr>
          <a:xfrm>
            <a:off x="4946317" y="3075216"/>
            <a:ext cx="3978929" cy="1950356"/>
          </a:xfrm>
        </p:spPr>
        <p:txBody>
          <a:bodyPr/>
          <a:lstStyle>
            <a:lvl1pPr>
              <a:defRPr sz="3000" b="0" i="0" baseline="0">
                <a:solidFill>
                  <a:schemeClr val="tx1"/>
                </a:solidFill>
                <a:effectLst/>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23766560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1" y="1132417"/>
            <a:ext cx="8445500" cy="5069416"/>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4" name="Slide Number Placeholder 3"/>
          <p:cNvSpPr>
            <a:spLocks noGrp="1"/>
          </p:cNvSpPr>
          <p:nvPr>
            <p:ph type="sldNum" sz="quarter" idx="19"/>
          </p:nvPr>
        </p:nvSpPr>
        <p:spPr/>
        <p:txBody>
          <a:bodyPr/>
          <a:lstStyle>
            <a:lvl1pPr>
              <a:defRPr/>
            </a:lvl1pPr>
          </a:lstStyle>
          <a:p>
            <a:fld id="{A44E375D-E523-4CBC-AF1A-001A2BAF4D3B}" type="slidenum">
              <a:rPr lang="en-NZ" altLang="en-US"/>
              <a:pPr/>
              <a:t>‹#›</a:t>
            </a:fld>
            <a:endParaRPr lang="en-NZ" altLang="en-US" dirty="0"/>
          </a:p>
        </p:txBody>
      </p:sp>
      <p:sp>
        <p:nvSpPr>
          <p:cNvPr id="6" name="Footer Placeholder 4"/>
          <p:cNvSpPr>
            <a:spLocks noGrp="1"/>
          </p:cNvSpPr>
          <p:nvPr>
            <p:ph type="ftr" sz="quarter" idx="20"/>
          </p:nvPr>
        </p:nvSpPr>
        <p:spPr/>
        <p:txBody>
          <a:bodyPr/>
          <a:lstStyle>
            <a:lvl1pPr>
              <a:defRPr/>
            </a:lvl1pPr>
          </a:lstStyle>
          <a:p>
            <a:pPr>
              <a:defRPr/>
            </a:pPr>
            <a:endParaRPr lang="en-US" dirty="0"/>
          </a:p>
        </p:txBody>
      </p:sp>
    </p:spTree>
    <p:extLst>
      <p:ext uri="{BB962C8B-B14F-4D97-AF65-F5344CB8AC3E}">
        <p14:creationId xmlns:p14="http://schemas.microsoft.com/office/powerpoint/2010/main" val="40063988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ha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1" y="1147233"/>
            <a:ext cx="4159249" cy="5048250"/>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4" y="1147233"/>
            <a:ext cx="4159249" cy="5048250"/>
          </a:xfrm>
        </p:spPr>
        <p:txBody>
          <a:bodyPr/>
          <a:lstStyle/>
          <a:p>
            <a:pPr lvl="0"/>
            <a:endParaRPr lang="en-US" noProof="0" dirty="0"/>
          </a:p>
        </p:txBody>
      </p:sp>
      <p:sp>
        <p:nvSpPr>
          <p:cNvPr id="6" name="Slide Number Placeholder 3"/>
          <p:cNvSpPr>
            <a:spLocks noGrp="1"/>
          </p:cNvSpPr>
          <p:nvPr>
            <p:ph type="sldNum" sz="quarter" idx="20"/>
          </p:nvPr>
        </p:nvSpPr>
        <p:spPr/>
        <p:txBody>
          <a:bodyPr/>
          <a:lstStyle>
            <a:lvl1pPr>
              <a:defRPr/>
            </a:lvl1pPr>
          </a:lstStyle>
          <a:p>
            <a:fld id="{87C5401E-8EA7-4287-94ED-CDE460761370}" type="slidenum">
              <a:rPr lang="en-NZ" altLang="en-US"/>
              <a:pPr/>
              <a:t>‹#›</a:t>
            </a:fld>
            <a:endParaRPr lang="en-NZ" altLang="en-US" dirty="0"/>
          </a:p>
        </p:txBody>
      </p:sp>
      <p:sp>
        <p:nvSpPr>
          <p:cNvPr id="7" name="Footer Placeholder 4"/>
          <p:cNvSpPr>
            <a:spLocks noGrp="1"/>
          </p:cNvSpPr>
          <p:nvPr>
            <p:ph type="ftr" sz="quarter" idx="21"/>
          </p:nvPr>
        </p:nvSpPr>
        <p:spPr/>
        <p:txBody>
          <a:bodyPr/>
          <a:lstStyle>
            <a:lvl1pPr>
              <a:defRPr/>
            </a:lvl1pPr>
          </a:lstStyle>
          <a:p>
            <a:pPr>
              <a:defRPr/>
            </a:pPr>
            <a:endParaRPr lang="en-US" dirty="0"/>
          </a:p>
        </p:txBody>
      </p:sp>
    </p:spTree>
    <p:extLst>
      <p:ext uri="{BB962C8B-B14F-4D97-AF65-F5344CB8AC3E}">
        <p14:creationId xmlns:p14="http://schemas.microsoft.com/office/powerpoint/2010/main" val="28358836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1" y="1147233"/>
            <a:ext cx="4159249" cy="5048250"/>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4"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7" y="3723217"/>
            <a:ext cx="4159249" cy="2461684"/>
          </a:xfrm>
        </p:spPr>
        <p:txBody>
          <a:bodyPr/>
          <a:lstStyle/>
          <a:p>
            <a:pPr lvl="0"/>
            <a:endParaRPr lang="en-US" noProof="0" dirty="0"/>
          </a:p>
        </p:txBody>
      </p:sp>
      <p:sp>
        <p:nvSpPr>
          <p:cNvPr id="6" name="Slide Number Placeholder 3"/>
          <p:cNvSpPr>
            <a:spLocks noGrp="1"/>
          </p:cNvSpPr>
          <p:nvPr>
            <p:ph type="sldNum" sz="quarter" idx="21"/>
          </p:nvPr>
        </p:nvSpPr>
        <p:spPr/>
        <p:txBody>
          <a:bodyPr/>
          <a:lstStyle>
            <a:lvl1pPr>
              <a:defRPr/>
            </a:lvl1pPr>
          </a:lstStyle>
          <a:p>
            <a:fld id="{CCFD7078-37A7-4675-B842-CE04C529DE8B}" type="slidenum">
              <a:rPr lang="en-NZ" altLang="en-US"/>
              <a:pPr/>
              <a:t>‹#›</a:t>
            </a:fld>
            <a:endParaRPr lang="en-NZ" altLang="en-US" dirty="0"/>
          </a:p>
        </p:txBody>
      </p:sp>
      <p:sp>
        <p:nvSpPr>
          <p:cNvPr id="7" name="Footer Placeholder 4"/>
          <p:cNvSpPr>
            <a:spLocks noGrp="1"/>
          </p:cNvSpPr>
          <p:nvPr>
            <p:ph type="ftr" sz="quarter" idx="22"/>
          </p:nvPr>
        </p:nvSpPr>
        <p:spPr/>
        <p:txBody>
          <a:bodyPr/>
          <a:lstStyle>
            <a:lvl1pPr>
              <a:defRPr/>
            </a:lvl1pPr>
          </a:lstStyle>
          <a:p>
            <a:pPr>
              <a:defRPr/>
            </a:pPr>
            <a:endParaRPr lang="en-US" dirty="0"/>
          </a:p>
        </p:txBody>
      </p:sp>
    </p:spTree>
    <p:extLst>
      <p:ext uri="{BB962C8B-B14F-4D97-AF65-F5344CB8AC3E}">
        <p14:creationId xmlns:p14="http://schemas.microsoft.com/office/powerpoint/2010/main" val="14551432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4"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7" y="3723217"/>
            <a:ext cx="4159249" cy="2461684"/>
          </a:xfrm>
        </p:spPr>
        <p:txBody>
          <a:bodyPr/>
          <a:lstStyle/>
          <a:p>
            <a:pPr lvl="0"/>
            <a:endParaRPr lang="en-US" noProof="0" dirty="0"/>
          </a:p>
        </p:txBody>
      </p:sp>
      <p:sp>
        <p:nvSpPr>
          <p:cNvPr id="9" name="Chart Placeholder 4"/>
          <p:cNvSpPr>
            <a:spLocks noGrp="1"/>
          </p:cNvSpPr>
          <p:nvPr>
            <p:ph type="chart" sz="quarter" idx="21"/>
          </p:nvPr>
        </p:nvSpPr>
        <p:spPr>
          <a:xfrm>
            <a:off x="347134" y="1140883"/>
            <a:ext cx="4159249" cy="2461684"/>
          </a:xfrm>
        </p:spPr>
        <p:txBody>
          <a:bodyPr/>
          <a:lstStyle/>
          <a:p>
            <a:pPr lvl="0"/>
            <a:endParaRPr lang="en-US" noProof="0" dirty="0"/>
          </a:p>
        </p:txBody>
      </p:sp>
      <p:sp>
        <p:nvSpPr>
          <p:cNvPr id="14" name="Chart Placeholder 4"/>
          <p:cNvSpPr>
            <a:spLocks noGrp="1"/>
          </p:cNvSpPr>
          <p:nvPr>
            <p:ph type="chart" sz="quarter" idx="22"/>
          </p:nvPr>
        </p:nvSpPr>
        <p:spPr>
          <a:xfrm>
            <a:off x="351367" y="3716867"/>
            <a:ext cx="4159249" cy="2461684"/>
          </a:xfrm>
        </p:spPr>
        <p:txBody>
          <a:bodyPr/>
          <a:lstStyle/>
          <a:p>
            <a:pPr lvl="0"/>
            <a:endParaRPr lang="en-US" noProof="0" dirty="0"/>
          </a:p>
        </p:txBody>
      </p:sp>
      <p:sp>
        <p:nvSpPr>
          <p:cNvPr id="7" name="Slide Number Placeholder 3"/>
          <p:cNvSpPr>
            <a:spLocks noGrp="1"/>
          </p:cNvSpPr>
          <p:nvPr>
            <p:ph type="sldNum" sz="quarter" idx="23"/>
          </p:nvPr>
        </p:nvSpPr>
        <p:spPr/>
        <p:txBody>
          <a:bodyPr/>
          <a:lstStyle>
            <a:lvl1pPr>
              <a:defRPr/>
            </a:lvl1pPr>
          </a:lstStyle>
          <a:p>
            <a:fld id="{A65AC9E5-0BE2-4D32-80C8-CEA2DEB14F8B}" type="slidenum">
              <a:rPr lang="en-NZ" altLang="en-US"/>
              <a:pPr/>
              <a:t>‹#›</a:t>
            </a:fld>
            <a:endParaRPr lang="en-NZ" altLang="en-US" dirty="0"/>
          </a:p>
        </p:txBody>
      </p:sp>
      <p:sp>
        <p:nvSpPr>
          <p:cNvPr id="10" name="Footer Placeholder 4"/>
          <p:cNvSpPr>
            <a:spLocks noGrp="1"/>
          </p:cNvSpPr>
          <p:nvPr>
            <p:ph type="ftr" sz="quarter" idx="24"/>
          </p:nvPr>
        </p:nvSpPr>
        <p:spPr/>
        <p:txBody>
          <a:bodyPr/>
          <a:lstStyle>
            <a:lvl1pPr>
              <a:defRPr/>
            </a:lvl1pPr>
          </a:lstStyle>
          <a:p>
            <a:pPr>
              <a:defRPr/>
            </a:pPr>
            <a:endParaRPr lang="en-US" dirty="0"/>
          </a:p>
        </p:txBody>
      </p:sp>
    </p:spTree>
    <p:extLst>
      <p:ext uri="{BB962C8B-B14F-4D97-AF65-F5344CB8AC3E}">
        <p14:creationId xmlns:p14="http://schemas.microsoft.com/office/powerpoint/2010/main" val="11275247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5" name="Line 1087"/>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6" name="Rectangle 1088"/>
          <p:cNvSpPr>
            <a:spLocks noChangeArrowheads="1"/>
          </p:cNvSpPr>
          <p:nvPr/>
        </p:nvSpPr>
        <p:spPr bwMode="auto">
          <a:xfrm>
            <a:off x="484189" y="617540"/>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7" name="Rectangle 1089"/>
          <p:cNvSpPr>
            <a:spLocks noChangeArrowheads="1"/>
          </p:cNvSpPr>
          <p:nvPr/>
        </p:nvSpPr>
        <p:spPr bwMode="auto">
          <a:xfrm>
            <a:off x="484189" y="617540"/>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8" name="Freeform 1098"/>
          <p:cNvSpPr>
            <a:spLocks/>
          </p:cNvSpPr>
          <p:nvPr/>
        </p:nvSpPr>
        <p:spPr bwMode="auto">
          <a:xfrm>
            <a:off x="487364" y="617540"/>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9" name="Freeform 1115"/>
          <p:cNvSpPr>
            <a:spLocks/>
          </p:cNvSpPr>
          <p:nvPr/>
        </p:nvSpPr>
        <p:spPr bwMode="auto">
          <a:xfrm>
            <a:off x="458789"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0" name="Freeform 1120"/>
          <p:cNvSpPr>
            <a:spLocks/>
          </p:cNvSpPr>
          <p:nvPr/>
        </p:nvSpPr>
        <p:spPr bwMode="auto">
          <a:xfrm>
            <a:off x="458789" y="463552"/>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1" name="Freeform 1134"/>
          <p:cNvSpPr>
            <a:spLocks/>
          </p:cNvSpPr>
          <p:nvPr/>
        </p:nvSpPr>
        <p:spPr bwMode="auto">
          <a:xfrm>
            <a:off x="703264"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2" name="Freeform 1141"/>
          <p:cNvSpPr>
            <a:spLocks/>
          </p:cNvSpPr>
          <p:nvPr/>
        </p:nvSpPr>
        <p:spPr bwMode="auto">
          <a:xfrm>
            <a:off x="706439"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3" name="Freeform 1148"/>
          <p:cNvSpPr>
            <a:spLocks/>
          </p:cNvSpPr>
          <p:nvPr/>
        </p:nvSpPr>
        <p:spPr bwMode="auto">
          <a:xfrm>
            <a:off x="693739" y="460376"/>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4" name="Freeform 1150"/>
          <p:cNvSpPr>
            <a:spLocks/>
          </p:cNvSpPr>
          <p:nvPr/>
        </p:nvSpPr>
        <p:spPr bwMode="auto">
          <a:xfrm>
            <a:off x="684214" y="447677"/>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5" name="Freeform 1152"/>
          <p:cNvSpPr>
            <a:spLocks/>
          </p:cNvSpPr>
          <p:nvPr/>
        </p:nvSpPr>
        <p:spPr bwMode="auto">
          <a:xfrm>
            <a:off x="684214" y="447677"/>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6" name="Freeform 1154"/>
          <p:cNvSpPr>
            <a:spLocks/>
          </p:cNvSpPr>
          <p:nvPr/>
        </p:nvSpPr>
        <p:spPr bwMode="auto">
          <a:xfrm>
            <a:off x="665164"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7" name="Freeform 1156"/>
          <p:cNvSpPr>
            <a:spLocks/>
          </p:cNvSpPr>
          <p:nvPr/>
        </p:nvSpPr>
        <p:spPr bwMode="auto">
          <a:xfrm>
            <a:off x="665164" y="431801"/>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8" name="Freeform 1163"/>
          <p:cNvSpPr>
            <a:spLocks/>
          </p:cNvSpPr>
          <p:nvPr/>
        </p:nvSpPr>
        <p:spPr bwMode="auto">
          <a:xfrm>
            <a:off x="611188" y="415927"/>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9" name="Freeform 1172"/>
          <p:cNvSpPr>
            <a:spLocks/>
          </p:cNvSpPr>
          <p:nvPr/>
        </p:nvSpPr>
        <p:spPr bwMode="auto">
          <a:xfrm>
            <a:off x="582614" y="476252"/>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20" name="Freeform 1177"/>
          <p:cNvSpPr>
            <a:spLocks/>
          </p:cNvSpPr>
          <p:nvPr/>
        </p:nvSpPr>
        <p:spPr bwMode="auto">
          <a:xfrm>
            <a:off x="557214" y="534990"/>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21" name="Freeform 1180"/>
          <p:cNvSpPr>
            <a:spLocks/>
          </p:cNvSpPr>
          <p:nvPr/>
        </p:nvSpPr>
        <p:spPr bwMode="auto">
          <a:xfrm>
            <a:off x="560389" y="530227"/>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22" name="Line 1187"/>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23" name="Line 1188"/>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24" name="Freeform 1208"/>
          <p:cNvSpPr>
            <a:spLocks/>
          </p:cNvSpPr>
          <p:nvPr/>
        </p:nvSpPr>
        <p:spPr bwMode="auto">
          <a:xfrm>
            <a:off x="595313" y="557215"/>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25" name="Freeform 1210"/>
          <p:cNvSpPr>
            <a:spLocks/>
          </p:cNvSpPr>
          <p:nvPr/>
        </p:nvSpPr>
        <p:spPr bwMode="auto">
          <a:xfrm>
            <a:off x="595314" y="557215"/>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26" name="Freeform 1214"/>
          <p:cNvSpPr>
            <a:spLocks/>
          </p:cNvSpPr>
          <p:nvPr/>
        </p:nvSpPr>
        <p:spPr bwMode="auto">
          <a:xfrm>
            <a:off x="595314" y="557215"/>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27" name="Rectangle 1215"/>
          <p:cNvSpPr>
            <a:spLocks noChangeArrowheads="1"/>
          </p:cNvSpPr>
          <p:nvPr/>
        </p:nvSpPr>
        <p:spPr bwMode="auto">
          <a:xfrm>
            <a:off x="595313" y="627065"/>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28" name="Freeform 1217"/>
          <p:cNvSpPr>
            <a:spLocks/>
          </p:cNvSpPr>
          <p:nvPr/>
        </p:nvSpPr>
        <p:spPr bwMode="auto">
          <a:xfrm>
            <a:off x="595313" y="6270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29" name="Freeform 1219"/>
          <p:cNvSpPr>
            <a:spLocks/>
          </p:cNvSpPr>
          <p:nvPr/>
        </p:nvSpPr>
        <p:spPr bwMode="auto">
          <a:xfrm>
            <a:off x="731839" y="541340"/>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30" name="Freeform 1221"/>
          <p:cNvSpPr>
            <a:spLocks/>
          </p:cNvSpPr>
          <p:nvPr/>
        </p:nvSpPr>
        <p:spPr bwMode="auto">
          <a:xfrm>
            <a:off x="731839" y="541340"/>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31" name="Freeform 1234"/>
          <p:cNvSpPr>
            <a:spLocks/>
          </p:cNvSpPr>
          <p:nvPr/>
        </p:nvSpPr>
        <p:spPr bwMode="auto">
          <a:xfrm>
            <a:off x="722314" y="550865"/>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32" name="Line 1237"/>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33" name="Line 1238"/>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34" name="Freeform 1240"/>
          <p:cNvSpPr>
            <a:spLocks/>
          </p:cNvSpPr>
          <p:nvPr/>
        </p:nvSpPr>
        <p:spPr bwMode="auto">
          <a:xfrm>
            <a:off x="728663" y="541340"/>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35" name="Freeform 1243"/>
          <p:cNvSpPr>
            <a:spLocks/>
          </p:cNvSpPr>
          <p:nvPr/>
        </p:nvSpPr>
        <p:spPr bwMode="auto">
          <a:xfrm>
            <a:off x="728664" y="538165"/>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36" name="Freeform 1246"/>
          <p:cNvSpPr>
            <a:spLocks/>
          </p:cNvSpPr>
          <p:nvPr/>
        </p:nvSpPr>
        <p:spPr bwMode="auto">
          <a:xfrm>
            <a:off x="725489" y="547690"/>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37" name="Freeform 1250"/>
          <p:cNvSpPr>
            <a:spLocks/>
          </p:cNvSpPr>
          <p:nvPr/>
        </p:nvSpPr>
        <p:spPr bwMode="auto">
          <a:xfrm>
            <a:off x="731839"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38" name="Freeform 1252"/>
          <p:cNvSpPr>
            <a:spLocks/>
          </p:cNvSpPr>
          <p:nvPr/>
        </p:nvSpPr>
        <p:spPr bwMode="auto">
          <a:xfrm>
            <a:off x="731839"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39" name="Freeform 1255"/>
          <p:cNvSpPr>
            <a:spLocks/>
          </p:cNvSpPr>
          <p:nvPr/>
        </p:nvSpPr>
        <p:spPr bwMode="auto">
          <a:xfrm>
            <a:off x="712789" y="550865"/>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40" name="Rectangle 1256"/>
          <p:cNvSpPr>
            <a:spLocks noChangeArrowheads="1"/>
          </p:cNvSpPr>
          <p:nvPr/>
        </p:nvSpPr>
        <p:spPr bwMode="auto">
          <a:xfrm>
            <a:off x="722314" y="550865"/>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41" name="Freeform 1258"/>
          <p:cNvSpPr>
            <a:spLocks/>
          </p:cNvSpPr>
          <p:nvPr/>
        </p:nvSpPr>
        <p:spPr bwMode="auto">
          <a:xfrm>
            <a:off x="722314" y="5508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42" name="Freeform 1266"/>
          <p:cNvSpPr>
            <a:spLocks/>
          </p:cNvSpPr>
          <p:nvPr/>
        </p:nvSpPr>
        <p:spPr bwMode="auto">
          <a:xfrm>
            <a:off x="728663" y="534990"/>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43" name="Freeform 1269"/>
          <p:cNvSpPr>
            <a:spLocks/>
          </p:cNvSpPr>
          <p:nvPr/>
        </p:nvSpPr>
        <p:spPr bwMode="auto">
          <a:xfrm>
            <a:off x="728664" y="530227"/>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4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4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4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4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4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4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50" name="Freeform 1277"/>
          <p:cNvSpPr>
            <a:spLocks/>
          </p:cNvSpPr>
          <p:nvPr/>
        </p:nvSpPr>
        <p:spPr bwMode="auto">
          <a:xfrm>
            <a:off x="728663" y="523877"/>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51" name="Freeform 1287"/>
          <p:cNvSpPr>
            <a:spLocks/>
          </p:cNvSpPr>
          <p:nvPr/>
        </p:nvSpPr>
        <p:spPr bwMode="auto">
          <a:xfrm>
            <a:off x="719139"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52" name="Freeform 1290"/>
          <p:cNvSpPr>
            <a:spLocks/>
          </p:cNvSpPr>
          <p:nvPr/>
        </p:nvSpPr>
        <p:spPr bwMode="auto">
          <a:xfrm>
            <a:off x="719139" y="517527"/>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53" name="Rectangle 1335"/>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4" name="Rectangle 1336"/>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5" name="Rectangle 1337"/>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6" name="Rectangle 1340"/>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7" name="Rectangle 1341"/>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8" name="Rectangle 1342"/>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9" name="Rectangle 1343"/>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60" name="Rectangle 1344"/>
          <p:cNvSpPr>
            <a:spLocks noChangeArrowheads="1"/>
          </p:cNvSpPr>
          <p:nvPr/>
        </p:nvSpPr>
        <p:spPr bwMode="auto">
          <a:xfrm>
            <a:off x="465139" y="485777"/>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61" name="Rectangle 67"/>
          <p:cNvSpPr>
            <a:spLocks noChangeArrowheads="1"/>
          </p:cNvSpPr>
          <p:nvPr/>
        </p:nvSpPr>
        <p:spPr bwMode="auto">
          <a:xfrm>
            <a:off x="0" y="2828927"/>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330" name="Title 329"/>
          <p:cNvSpPr>
            <a:spLocks noGrp="1"/>
          </p:cNvSpPr>
          <p:nvPr>
            <p:ph type="title"/>
          </p:nvPr>
        </p:nvSpPr>
        <p:spPr>
          <a:xfrm>
            <a:off x="865910" y="1306550"/>
            <a:ext cx="7296726" cy="1450437"/>
          </a:xfrm>
        </p:spPr>
        <p:txBody>
          <a:bodyPr/>
          <a:lstStyle>
            <a:lvl1pPr>
              <a:defRPr sz="3800" b="1" cap="none" baseline="0">
                <a:solidFill>
                  <a:schemeClr val="bg2"/>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851105" y="3074090"/>
            <a:ext cx="7328771" cy="2397495"/>
          </a:xfrm>
        </p:spPr>
        <p:txBody>
          <a:bodyPr>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1529717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288638"/>
            <a:ext cx="8533067" cy="461819"/>
          </a:xfrm>
        </p:spPr>
        <p:txBody>
          <a:bodyPr/>
          <a:lstStyle>
            <a:lvl1pPr>
              <a:defRPr sz="2200" b="0" i="0" baseline="0">
                <a:solidFill>
                  <a:schemeClr val="tx1"/>
                </a:solidFill>
                <a:latin typeface="+mn-lt"/>
                <a:cs typeface="Andes ExtraLight"/>
              </a:defRPr>
            </a:lvl1pPr>
          </a:lstStyle>
          <a:p>
            <a:r>
              <a:rPr lang="en-US"/>
              <a:t>Click to edit Master title style</a:t>
            </a:r>
            <a:endParaRPr lang="en-US" dirty="0"/>
          </a:p>
        </p:txBody>
      </p:sp>
      <p:sp>
        <p:nvSpPr>
          <p:cNvPr id="6" name="Table Placeholder 5"/>
          <p:cNvSpPr>
            <a:spLocks noGrp="1"/>
          </p:cNvSpPr>
          <p:nvPr>
            <p:ph type="tbl" sz="quarter" idx="13"/>
          </p:nvPr>
        </p:nvSpPr>
        <p:spPr>
          <a:xfrm>
            <a:off x="349780" y="968964"/>
            <a:ext cx="8529637" cy="5249906"/>
          </a:xfrm>
        </p:spPr>
        <p:txBody>
          <a:bodyPr>
            <a:normAutofit/>
          </a:bodyPr>
          <a:lstStyle>
            <a:lvl1pPr>
              <a:lnSpc>
                <a:spcPct val="100000"/>
              </a:lnSpc>
              <a:spcBef>
                <a:spcPts val="0"/>
              </a:spcBef>
              <a:defRPr sz="1200"/>
            </a:lvl1pPr>
          </a:lstStyle>
          <a:p>
            <a:pPr lvl="0"/>
            <a:endParaRPr lang="en-US" noProof="0" dirty="0"/>
          </a:p>
        </p:txBody>
      </p:sp>
      <p:sp>
        <p:nvSpPr>
          <p:cNvPr id="4" name="Slide Number Placeholder 3"/>
          <p:cNvSpPr>
            <a:spLocks noGrp="1"/>
          </p:cNvSpPr>
          <p:nvPr>
            <p:ph type="sldNum" sz="quarter" idx="14"/>
          </p:nvPr>
        </p:nvSpPr>
        <p:spPr/>
        <p:txBody>
          <a:bodyPr/>
          <a:lstStyle>
            <a:lvl1pPr>
              <a:defRPr/>
            </a:lvl1pPr>
          </a:lstStyle>
          <a:p>
            <a:fld id="{F1B67F99-D2BE-4A39-921A-52745B17B684}" type="slidenum">
              <a:rPr lang="en-NZ" altLang="en-US"/>
              <a:pPr/>
              <a:t>‹#›</a:t>
            </a:fld>
            <a:endParaRPr lang="en-NZ" altLang="en-US" dirty="0"/>
          </a:p>
        </p:txBody>
      </p:sp>
      <p:sp>
        <p:nvSpPr>
          <p:cNvPr id="5" name="Footer Placeholder 4"/>
          <p:cNvSpPr>
            <a:spLocks noGrp="1"/>
          </p:cNvSpPr>
          <p:nvPr>
            <p:ph type="ftr" sz="quarter" idx="15"/>
          </p:nvPr>
        </p:nvSpPr>
        <p:spPr/>
        <p:txBody>
          <a:bodyPr/>
          <a:lstStyle>
            <a:lvl1pPr>
              <a:defRPr/>
            </a:lvl1pPr>
          </a:lstStyle>
          <a:p>
            <a:pPr>
              <a:defRPr/>
            </a:pPr>
            <a:endParaRPr lang="en-US" dirty="0"/>
          </a:p>
        </p:txBody>
      </p:sp>
    </p:spTree>
    <p:extLst>
      <p:ext uri="{BB962C8B-B14F-4D97-AF65-F5344CB8AC3E}">
        <p14:creationId xmlns:p14="http://schemas.microsoft.com/office/powerpoint/2010/main" val="28012900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Dark Blue Title Slide">
    <p:spTree>
      <p:nvGrpSpPr>
        <p:cNvPr id="1" name=""/>
        <p:cNvGrpSpPr/>
        <p:nvPr/>
      </p:nvGrpSpPr>
      <p:grpSpPr>
        <a:xfrm>
          <a:off x="0" y="0"/>
          <a:ext cx="0" cy="0"/>
          <a:chOff x="0" y="0"/>
          <a:chExt cx="0" cy="0"/>
        </a:xfrm>
      </p:grpSpPr>
      <p:sp>
        <p:nvSpPr>
          <p:cNvPr id="6" name="Rectangle 5"/>
          <p:cNvSpPr>
            <a:spLocks noChangeArrowheads="1"/>
          </p:cNvSpPr>
          <p:nvPr/>
        </p:nvSpPr>
        <p:spPr bwMode="auto">
          <a:xfrm flipV="1">
            <a:off x="0" y="2"/>
            <a:ext cx="9144000" cy="4479925"/>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7" name="Rectangle 6"/>
          <p:cNvSpPr>
            <a:spLocks noChangeArrowheads="1"/>
          </p:cNvSpPr>
          <p:nvPr/>
        </p:nvSpPr>
        <p:spPr bwMode="auto">
          <a:xfrm>
            <a:off x="0" y="4302127"/>
            <a:ext cx="9144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330" name="Title 329"/>
          <p:cNvSpPr>
            <a:spLocks noGrp="1"/>
          </p:cNvSpPr>
          <p:nvPr>
            <p:ph type="title"/>
          </p:nvPr>
        </p:nvSpPr>
        <p:spPr>
          <a:xfrm>
            <a:off x="1396005" y="1189791"/>
            <a:ext cx="7039470"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408677" y="3000005"/>
            <a:ext cx="7026799" cy="1211048"/>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70" name="Picture Placeholder 4"/>
          <p:cNvSpPr>
            <a:spLocks noGrp="1"/>
          </p:cNvSpPr>
          <p:nvPr>
            <p:ph type="pic" sz="quarter" idx="16"/>
          </p:nvPr>
        </p:nvSpPr>
        <p:spPr>
          <a:xfrm>
            <a:off x="508001" y="4699001"/>
            <a:ext cx="5058833" cy="1375832"/>
          </a:xfrm>
          <a:solidFill>
            <a:srgbClr val="FFFFFF"/>
          </a:solidFill>
        </p:spPr>
        <p:txBody>
          <a:bodyPr anchor="ctr">
            <a:normAutofit/>
          </a:bodyPr>
          <a:lstStyle>
            <a:lvl1pPr algn="ctr">
              <a:defRPr baseline="0">
                <a:solidFill>
                  <a:srgbClr val="021F43"/>
                </a:solidFill>
              </a:defRPr>
            </a:lvl1pPr>
          </a:lstStyle>
          <a:p>
            <a:pPr lvl="0"/>
            <a:r>
              <a:rPr lang="en-US" noProof="0" dirty="0"/>
              <a:t>Click icon to add picture</a:t>
            </a:r>
          </a:p>
        </p:txBody>
      </p:sp>
      <p:sp>
        <p:nvSpPr>
          <p:cNvPr id="9" name="Text Placeholder 331"/>
          <p:cNvSpPr>
            <a:spLocks noGrp="1"/>
          </p:cNvSpPr>
          <p:nvPr>
            <p:ph type="body" sz="quarter" idx="14"/>
          </p:nvPr>
        </p:nvSpPr>
        <p:spPr>
          <a:xfrm>
            <a:off x="5682073" y="4699003"/>
            <a:ext cx="2821170" cy="1393637"/>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8" name="Rectangle 1028"/>
          <p:cNvSpPr>
            <a:spLocks noGrp="1" noChangeArrowheads="1"/>
          </p:cNvSpPr>
          <p:nvPr>
            <p:ph type="dt" sz="half" idx="17"/>
          </p:nvPr>
        </p:nvSpPr>
        <p:spPr>
          <a:xfrm>
            <a:off x="5716589" y="6116640"/>
            <a:ext cx="2719387" cy="306387"/>
          </a:xfrm>
        </p:spPr>
        <p:txBody>
          <a:bodyPr rIns="0" anchor="ctr"/>
          <a:lstStyle>
            <a:lvl1pPr algn="r">
              <a:defRPr b="0" i="0">
                <a:solidFill>
                  <a:schemeClr val="tx1"/>
                </a:solidFill>
                <a:latin typeface="Arial"/>
                <a:cs typeface="Arial"/>
              </a:defRPr>
            </a:lvl1pPr>
          </a:lstStyle>
          <a:p>
            <a:pPr>
              <a:defRPr/>
            </a:pPr>
            <a:endParaRPr lang="en-US" dirty="0"/>
          </a:p>
        </p:txBody>
      </p:sp>
    </p:spTree>
    <p:extLst>
      <p:ext uri="{BB962C8B-B14F-4D97-AF65-F5344CB8AC3E}">
        <p14:creationId xmlns:p14="http://schemas.microsoft.com/office/powerpoint/2010/main" val="27233550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ontent 0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3" name="Fußzeilenplatzhalter 2"/>
          <p:cNvSpPr>
            <a:spLocks noGrp="1"/>
          </p:cNvSpPr>
          <p:nvPr>
            <p:ph type="ftr" sz="quarter" idx="10"/>
          </p:nvPr>
        </p:nvSpPr>
        <p:spPr>
          <a:xfrm>
            <a:off x="2310064" y="6244473"/>
            <a:ext cx="4558326" cy="215901"/>
          </a:xfrm>
        </p:spPr>
        <p:txBody>
          <a:bodyPr/>
          <a:lstStyle/>
          <a:p>
            <a:pPr>
              <a:defRPr/>
            </a:pPr>
            <a:endParaRPr lang="en-US" dirty="0"/>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dirty="0"/>
          </a:p>
        </p:txBody>
      </p:sp>
      <p:sp>
        <p:nvSpPr>
          <p:cNvPr id="6" name="Inhaltsplatzhalter 5"/>
          <p:cNvSpPr>
            <a:spLocks noGrp="1"/>
          </p:cNvSpPr>
          <p:nvPr>
            <p:ph sz="quarter" idx="12" hasCustomPrompt="1"/>
          </p:nvPr>
        </p:nvSpPr>
        <p:spPr>
          <a:xfrm>
            <a:off x="341077" y="985789"/>
            <a:ext cx="8496300" cy="4752975"/>
          </a:xfrm>
        </p:spPr>
        <p:txBody>
          <a:bodyPr/>
          <a:lstStyle>
            <a:lvl3pPr marL="361571" indent="-361571">
              <a:buFont typeface="Arial" panose="020B0604020202020204" pitchFamily="34" charset="0"/>
              <a:buChar char="•"/>
              <a:defRPr/>
            </a:lvl3pPr>
          </a:lstStyle>
          <a:p>
            <a:pPr lvl="0"/>
            <a:r>
              <a:rPr lang="en-US" noProof="0" dirty="0" err="1"/>
              <a:t>Textmaster</a:t>
            </a:r>
            <a:endParaRPr lang="en-US" noProof="0" dirty="0"/>
          </a:p>
          <a:p>
            <a:pPr lvl="1"/>
            <a:r>
              <a:rPr lang="en-US" noProof="0" dirty="0"/>
              <a:t>Second Layer</a:t>
            </a:r>
          </a:p>
          <a:p>
            <a:pPr lvl="2"/>
            <a:r>
              <a:rPr lang="en-US" noProof="0" dirty="0"/>
              <a:t>Third Layer</a:t>
            </a:r>
          </a:p>
          <a:p>
            <a:pPr lvl="3"/>
            <a:r>
              <a:rPr lang="en-US" noProof="0" dirty="0"/>
              <a:t>Fourth Layer</a:t>
            </a:r>
          </a:p>
          <a:p>
            <a:pPr lvl="4"/>
            <a:r>
              <a:rPr lang="en-US" noProof="0" dirty="0"/>
              <a:t>Fifth Layer</a:t>
            </a:r>
          </a:p>
          <a:p>
            <a:pPr lvl="5"/>
            <a:r>
              <a:rPr lang="en-US" noProof="0" dirty="0"/>
              <a:t>6</a:t>
            </a:r>
          </a:p>
        </p:txBody>
      </p:sp>
    </p:spTree>
    <p:extLst>
      <p:ext uri="{BB962C8B-B14F-4D97-AF65-F5344CB8AC3E}">
        <p14:creationId xmlns:p14="http://schemas.microsoft.com/office/powerpoint/2010/main" val="39719242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2" name="Title 1"/>
          <p:cNvSpPr>
            <a:spLocks noGrp="1"/>
          </p:cNvSpPr>
          <p:nvPr>
            <p:ph type="title"/>
          </p:nvPr>
        </p:nvSpPr>
        <p:spPr>
          <a:xfrm>
            <a:off x="356935" y="301628"/>
            <a:ext cx="8462029" cy="756707"/>
          </a:xfrm>
        </p:spPr>
        <p:txBody>
          <a:bodyPr/>
          <a:lstStyle>
            <a:lvl1pPr>
              <a:defRPr sz="2200" b="0" i="0">
                <a:solidFill>
                  <a:schemeClr val="tx1"/>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2400"/>
              </a:spcBef>
              <a:tabLst>
                <a:tab pos="8402638" algn="r"/>
              </a:tabLst>
              <a:defRPr lang="en-US" sz="1600" smtClean="0"/>
            </a:lvl1pPr>
          </a:lstStyle>
          <a:p>
            <a:pPr lvl="0"/>
            <a:r>
              <a:rPr lang="en-US"/>
              <a:t>Click to edit Master text styles</a:t>
            </a:r>
          </a:p>
        </p:txBody>
      </p:sp>
      <p:sp>
        <p:nvSpPr>
          <p:cNvPr id="5" name="Footer Placeholder 5"/>
          <p:cNvSpPr>
            <a:spLocks noGrp="1"/>
          </p:cNvSpPr>
          <p:nvPr>
            <p:ph type="ftr" sz="quarter" idx="14"/>
          </p:nvPr>
        </p:nvSpPr>
        <p:spPr/>
        <p:txBody>
          <a:bodyPr/>
          <a:lstStyle>
            <a:lvl1pPr>
              <a:defRPr/>
            </a:lvl1pPr>
          </a:lstStyle>
          <a:p>
            <a:pPr>
              <a:defRPr/>
            </a:pPr>
            <a:r>
              <a:rPr lang="en-US" dirty="0"/>
              <a:t>Presentation Title</a:t>
            </a:r>
          </a:p>
        </p:txBody>
      </p:sp>
      <p:sp>
        <p:nvSpPr>
          <p:cNvPr id="6" name="Slide Number Placeholder 7"/>
          <p:cNvSpPr>
            <a:spLocks noGrp="1"/>
          </p:cNvSpPr>
          <p:nvPr>
            <p:ph type="sldNum" sz="quarter" idx="15"/>
          </p:nvPr>
        </p:nvSpPr>
        <p:spPr/>
        <p:txBody>
          <a:bodyPr/>
          <a:lstStyle>
            <a:lvl1pPr>
              <a:defRPr/>
            </a:lvl1pPr>
          </a:lstStyle>
          <a:p>
            <a:fld id="{A2B04E1C-E937-4DE0-BF67-FCDD8B7A7A5E}" type="slidenum">
              <a:rPr lang="en-NZ" altLang="en-US"/>
              <a:pPr/>
              <a:t>‹#›</a:t>
            </a:fld>
            <a:endParaRPr lang="en-NZ" altLang="en-US" dirty="0"/>
          </a:p>
        </p:txBody>
      </p:sp>
    </p:spTree>
    <p:extLst>
      <p:ext uri="{BB962C8B-B14F-4D97-AF65-F5344CB8AC3E}">
        <p14:creationId xmlns:p14="http://schemas.microsoft.com/office/powerpoint/2010/main" val="434135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02">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3" name="Fußzeilenplatzhalter 2"/>
          <p:cNvSpPr>
            <a:spLocks noGrp="1"/>
          </p:cNvSpPr>
          <p:nvPr>
            <p:ph type="ftr" sz="quarter" idx="10"/>
          </p:nvPr>
        </p:nvSpPr>
        <p:spPr/>
        <p:txBody>
          <a:bodyPr/>
          <a:lstStyle/>
          <a:p>
            <a:pPr>
              <a:defRPr/>
            </a:pPr>
            <a:endParaRPr lang="en-US" dirty="0"/>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dirty="0"/>
          </a:p>
        </p:txBody>
      </p:sp>
      <p:sp>
        <p:nvSpPr>
          <p:cNvPr id="6" name="Inhaltsplatzhalter 5"/>
          <p:cNvSpPr>
            <a:spLocks noGrp="1"/>
          </p:cNvSpPr>
          <p:nvPr>
            <p:ph sz="quarter" idx="12" hasCustomPrompt="1"/>
          </p:nvPr>
        </p:nvSpPr>
        <p:spPr>
          <a:xfrm>
            <a:off x="323851" y="3716339"/>
            <a:ext cx="8496300" cy="2305050"/>
          </a:xfrm>
        </p:spPr>
        <p:txBody>
          <a:bodyPr anchor="ctr" anchorCtr="1"/>
          <a:lstStyle>
            <a:lvl1pPr algn="ctr">
              <a:buFontTx/>
              <a:buNone/>
              <a:defRPr sz="1875">
                <a:solidFill>
                  <a:schemeClr val="accent1"/>
                </a:solidFill>
              </a:defRPr>
            </a:lvl1pPr>
            <a:lvl2pPr algn="ctr">
              <a:buFontTx/>
              <a:buNone/>
              <a:defRPr sz="1875">
                <a:solidFill>
                  <a:schemeClr val="accent1"/>
                </a:solidFill>
              </a:defRPr>
            </a:lvl2pPr>
            <a:lvl3pPr marL="0" indent="0" algn="ctr">
              <a:buFontTx/>
              <a:buNone/>
              <a:defRPr sz="1875">
                <a:solidFill>
                  <a:schemeClr val="accent1"/>
                </a:solidFill>
              </a:defRPr>
            </a:lvl3pPr>
            <a:lvl4pPr marL="0" indent="0" algn="ctr">
              <a:buFontTx/>
              <a:buNone/>
              <a:defRPr sz="1875">
                <a:solidFill>
                  <a:schemeClr val="accent1"/>
                </a:solidFill>
              </a:defRPr>
            </a:lvl4pPr>
            <a:lvl5pPr marL="0" indent="0" algn="ctr">
              <a:buFontTx/>
              <a:buNone/>
              <a:defRPr sz="1875">
                <a:solidFill>
                  <a:schemeClr val="accent1"/>
                </a:solidFill>
              </a:defRPr>
            </a:lvl5pPr>
          </a:lstStyle>
          <a:p>
            <a:pPr lvl="0"/>
            <a:r>
              <a:rPr lang="en-US" noProof="0" dirty="0" err="1"/>
              <a:t>Textmaster</a:t>
            </a:r>
            <a:endParaRPr lang="en-US" noProof="0" dirty="0"/>
          </a:p>
        </p:txBody>
      </p:sp>
      <p:sp>
        <p:nvSpPr>
          <p:cNvPr id="7" name="Bildplatzhalter 6"/>
          <p:cNvSpPr>
            <a:spLocks noGrp="1"/>
          </p:cNvSpPr>
          <p:nvPr>
            <p:ph type="pic" sz="quarter" idx="13" hasCustomPrompt="1"/>
          </p:nvPr>
        </p:nvSpPr>
        <p:spPr>
          <a:xfrm>
            <a:off x="323851" y="1268413"/>
            <a:ext cx="8496300" cy="2305050"/>
          </a:xfrm>
        </p:spPr>
        <p:txBody>
          <a:bodyPr/>
          <a:lstStyle/>
          <a:p>
            <a:r>
              <a:rPr lang="en-US" noProof="0" dirty="0"/>
              <a:t>Images</a:t>
            </a:r>
          </a:p>
        </p:txBody>
      </p:sp>
    </p:spTree>
    <p:extLst>
      <p:ext uri="{BB962C8B-B14F-4D97-AF65-F5344CB8AC3E}">
        <p14:creationId xmlns:p14="http://schemas.microsoft.com/office/powerpoint/2010/main" val="20896247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2"/>
            <a:ext cx="1014412"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NZ" sz="1600" dirty="0"/>
          </a:p>
        </p:txBody>
      </p:sp>
      <p:sp>
        <p:nvSpPr>
          <p:cNvPr id="5"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NZ" sz="1600" dirty="0"/>
          </a:p>
        </p:txBody>
      </p:sp>
      <p:sp>
        <p:nvSpPr>
          <p:cNvPr id="6" name="Line 1086"/>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7" name="Line 1087"/>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8" name="Rectangle 1088"/>
          <p:cNvSpPr>
            <a:spLocks noChangeArrowheads="1"/>
          </p:cNvSpPr>
          <p:nvPr/>
        </p:nvSpPr>
        <p:spPr bwMode="auto">
          <a:xfrm>
            <a:off x="484189" y="617540"/>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9" name="Rectangle 1089"/>
          <p:cNvSpPr>
            <a:spLocks noChangeArrowheads="1"/>
          </p:cNvSpPr>
          <p:nvPr/>
        </p:nvSpPr>
        <p:spPr bwMode="auto">
          <a:xfrm>
            <a:off x="484189" y="617540"/>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10" name="Freeform 1098"/>
          <p:cNvSpPr>
            <a:spLocks/>
          </p:cNvSpPr>
          <p:nvPr/>
        </p:nvSpPr>
        <p:spPr bwMode="auto">
          <a:xfrm>
            <a:off x="487364" y="617540"/>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1" name="Freeform 1115"/>
          <p:cNvSpPr>
            <a:spLocks/>
          </p:cNvSpPr>
          <p:nvPr/>
        </p:nvSpPr>
        <p:spPr bwMode="auto">
          <a:xfrm>
            <a:off x="458789"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2" name="Freeform 1120"/>
          <p:cNvSpPr>
            <a:spLocks/>
          </p:cNvSpPr>
          <p:nvPr/>
        </p:nvSpPr>
        <p:spPr bwMode="auto">
          <a:xfrm>
            <a:off x="458789" y="463552"/>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3" name="Freeform 1134"/>
          <p:cNvSpPr>
            <a:spLocks/>
          </p:cNvSpPr>
          <p:nvPr/>
        </p:nvSpPr>
        <p:spPr bwMode="auto">
          <a:xfrm>
            <a:off x="703264"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4" name="Freeform 1141"/>
          <p:cNvSpPr>
            <a:spLocks/>
          </p:cNvSpPr>
          <p:nvPr/>
        </p:nvSpPr>
        <p:spPr bwMode="auto">
          <a:xfrm>
            <a:off x="706439"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5" name="Freeform 1148"/>
          <p:cNvSpPr>
            <a:spLocks/>
          </p:cNvSpPr>
          <p:nvPr/>
        </p:nvSpPr>
        <p:spPr bwMode="auto">
          <a:xfrm>
            <a:off x="693739" y="460376"/>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6" name="Freeform 1150"/>
          <p:cNvSpPr>
            <a:spLocks/>
          </p:cNvSpPr>
          <p:nvPr/>
        </p:nvSpPr>
        <p:spPr bwMode="auto">
          <a:xfrm>
            <a:off x="684214" y="447677"/>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7" name="Freeform 1152"/>
          <p:cNvSpPr>
            <a:spLocks/>
          </p:cNvSpPr>
          <p:nvPr/>
        </p:nvSpPr>
        <p:spPr bwMode="auto">
          <a:xfrm>
            <a:off x="684214" y="447677"/>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8" name="Freeform 1154"/>
          <p:cNvSpPr>
            <a:spLocks/>
          </p:cNvSpPr>
          <p:nvPr/>
        </p:nvSpPr>
        <p:spPr bwMode="auto">
          <a:xfrm>
            <a:off x="665164"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9" name="Freeform 1156"/>
          <p:cNvSpPr>
            <a:spLocks/>
          </p:cNvSpPr>
          <p:nvPr/>
        </p:nvSpPr>
        <p:spPr bwMode="auto">
          <a:xfrm>
            <a:off x="665164" y="431801"/>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20" name="Freeform 1163"/>
          <p:cNvSpPr>
            <a:spLocks/>
          </p:cNvSpPr>
          <p:nvPr/>
        </p:nvSpPr>
        <p:spPr bwMode="auto">
          <a:xfrm>
            <a:off x="611188" y="415927"/>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21" name="Freeform 1172"/>
          <p:cNvSpPr>
            <a:spLocks/>
          </p:cNvSpPr>
          <p:nvPr/>
        </p:nvSpPr>
        <p:spPr bwMode="auto">
          <a:xfrm>
            <a:off x="582614" y="476252"/>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22" name="Freeform 1177"/>
          <p:cNvSpPr>
            <a:spLocks/>
          </p:cNvSpPr>
          <p:nvPr/>
        </p:nvSpPr>
        <p:spPr bwMode="auto">
          <a:xfrm>
            <a:off x="557214" y="534990"/>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23" name="Freeform 1180"/>
          <p:cNvSpPr>
            <a:spLocks/>
          </p:cNvSpPr>
          <p:nvPr/>
        </p:nvSpPr>
        <p:spPr bwMode="auto">
          <a:xfrm>
            <a:off x="560389" y="530227"/>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24" name="Line 1187"/>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25" name="Line 1188"/>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26" name="Freeform 1208"/>
          <p:cNvSpPr>
            <a:spLocks/>
          </p:cNvSpPr>
          <p:nvPr/>
        </p:nvSpPr>
        <p:spPr bwMode="auto">
          <a:xfrm>
            <a:off x="595313" y="557215"/>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27" name="Freeform 1210"/>
          <p:cNvSpPr>
            <a:spLocks/>
          </p:cNvSpPr>
          <p:nvPr/>
        </p:nvSpPr>
        <p:spPr bwMode="auto">
          <a:xfrm>
            <a:off x="595314" y="557215"/>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28" name="Freeform 1214"/>
          <p:cNvSpPr>
            <a:spLocks/>
          </p:cNvSpPr>
          <p:nvPr/>
        </p:nvSpPr>
        <p:spPr bwMode="auto">
          <a:xfrm>
            <a:off x="595314" y="557215"/>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29" name="Rectangle 1215"/>
          <p:cNvSpPr>
            <a:spLocks noChangeArrowheads="1"/>
          </p:cNvSpPr>
          <p:nvPr/>
        </p:nvSpPr>
        <p:spPr bwMode="auto">
          <a:xfrm>
            <a:off x="595313" y="627065"/>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30" name="Freeform 1217"/>
          <p:cNvSpPr>
            <a:spLocks/>
          </p:cNvSpPr>
          <p:nvPr/>
        </p:nvSpPr>
        <p:spPr bwMode="auto">
          <a:xfrm>
            <a:off x="595313" y="6270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31" name="Freeform 1219"/>
          <p:cNvSpPr>
            <a:spLocks/>
          </p:cNvSpPr>
          <p:nvPr/>
        </p:nvSpPr>
        <p:spPr bwMode="auto">
          <a:xfrm>
            <a:off x="731839" y="541340"/>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32" name="Freeform 1221"/>
          <p:cNvSpPr>
            <a:spLocks/>
          </p:cNvSpPr>
          <p:nvPr/>
        </p:nvSpPr>
        <p:spPr bwMode="auto">
          <a:xfrm>
            <a:off x="731839" y="541340"/>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33" name="Freeform 1234"/>
          <p:cNvSpPr>
            <a:spLocks/>
          </p:cNvSpPr>
          <p:nvPr/>
        </p:nvSpPr>
        <p:spPr bwMode="auto">
          <a:xfrm>
            <a:off x="722314" y="550865"/>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34" name="Line 1237"/>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35" name="Line 1238"/>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36" name="Freeform 1240"/>
          <p:cNvSpPr>
            <a:spLocks/>
          </p:cNvSpPr>
          <p:nvPr/>
        </p:nvSpPr>
        <p:spPr bwMode="auto">
          <a:xfrm>
            <a:off x="728663" y="541340"/>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37" name="Freeform 1243"/>
          <p:cNvSpPr>
            <a:spLocks/>
          </p:cNvSpPr>
          <p:nvPr/>
        </p:nvSpPr>
        <p:spPr bwMode="auto">
          <a:xfrm>
            <a:off x="728664" y="538165"/>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38" name="Freeform 1246"/>
          <p:cNvSpPr>
            <a:spLocks/>
          </p:cNvSpPr>
          <p:nvPr/>
        </p:nvSpPr>
        <p:spPr bwMode="auto">
          <a:xfrm>
            <a:off x="725489" y="547690"/>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39" name="Freeform 1250"/>
          <p:cNvSpPr>
            <a:spLocks/>
          </p:cNvSpPr>
          <p:nvPr/>
        </p:nvSpPr>
        <p:spPr bwMode="auto">
          <a:xfrm>
            <a:off x="731839"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40" name="Freeform 1252"/>
          <p:cNvSpPr>
            <a:spLocks/>
          </p:cNvSpPr>
          <p:nvPr/>
        </p:nvSpPr>
        <p:spPr bwMode="auto">
          <a:xfrm>
            <a:off x="731839"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41" name="Freeform 1255"/>
          <p:cNvSpPr>
            <a:spLocks/>
          </p:cNvSpPr>
          <p:nvPr/>
        </p:nvSpPr>
        <p:spPr bwMode="auto">
          <a:xfrm>
            <a:off x="712789" y="550865"/>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42" name="Rectangle 1256"/>
          <p:cNvSpPr>
            <a:spLocks noChangeArrowheads="1"/>
          </p:cNvSpPr>
          <p:nvPr/>
        </p:nvSpPr>
        <p:spPr bwMode="auto">
          <a:xfrm>
            <a:off x="722314" y="550865"/>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43" name="Freeform 1258"/>
          <p:cNvSpPr>
            <a:spLocks/>
          </p:cNvSpPr>
          <p:nvPr/>
        </p:nvSpPr>
        <p:spPr bwMode="auto">
          <a:xfrm>
            <a:off x="722314" y="5508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44" name="Freeform 1266"/>
          <p:cNvSpPr>
            <a:spLocks/>
          </p:cNvSpPr>
          <p:nvPr/>
        </p:nvSpPr>
        <p:spPr bwMode="auto">
          <a:xfrm>
            <a:off x="728663" y="534990"/>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45" name="Freeform 1269"/>
          <p:cNvSpPr>
            <a:spLocks/>
          </p:cNvSpPr>
          <p:nvPr/>
        </p:nvSpPr>
        <p:spPr bwMode="auto">
          <a:xfrm>
            <a:off x="728664" y="530227"/>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52" name="Freeform 1277"/>
          <p:cNvSpPr>
            <a:spLocks/>
          </p:cNvSpPr>
          <p:nvPr/>
        </p:nvSpPr>
        <p:spPr bwMode="auto">
          <a:xfrm>
            <a:off x="728663" y="523877"/>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53" name="Freeform 1287"/>
          <p:cNvSpPr>
            <a:spLocks/>
          </p:cNvSpPr>
          <p:nvPr/>
        </p:nvSpPr>
        <p:spPr bwMode="auto">
          <a:xfrm>
            <a:off x="719139"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54" name="Freeform 1290"/>
          <p:cNvSpPr>
            <a:spLocks/>
          </p:cNvSpPr>
          <p:nvPr/>
        </p:nvSpPr>
        <p:spPr bwMode="auto">
          <a:xfrm>
            <a:off x="719139" y="517527"/>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55" name="Rectangle 1335"/>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6" name="Rectangle 1336"/>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7" name="Rectangle 1337"/>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8" name="Rectangle 1340"/>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9" name="Rectangle 1341"/>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60" name="Rectangle 1342"/>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61" name="Rectangle 1343"/>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62" name="Rectangle 1344"/>
          <p:cNvSpPr>
            <a:spLocks noChangeArrowheads="1"/>
          </p:cNvSpPr>
          <p:nvPr/>
        </p:nvSpPr>
        <p:spPr bwMode="auto">
          <a:xfrm>
            <a:off x="465139" y="485777"/>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324" name="Title 323"/>
          <p:cNvSpPr>
            <a:spLocks noGrp="1"/>
          </p:cNvSpPr>
          <p:nvPr>
            <p:ph type="title"/>
          </p:nvPr>
        </p:nvSpPr>
        <p:spPr>
          <a:xfrm>
            <a:off x="343401" y="301627"/>
            <a:ext cx="8439652" cy="1031875"/>
          </a:xfrm>
        </p:spPr>
        <p:txBody>
          <a:bodyPr/>
          <a:lstStyle>
            <a:lvl1pPr>
              <a:defRPr b="0" i="0" cap="none" baseline="0">
                <a:solidFill>
                  <a:schemeClr val="tx1"/>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343402" y="1460502"/>
            <a:ext cx="8440305"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3" name="Footer Placeholder 8"/>
          <p:cNvSpPr>
            <a:spLocks noGrp="1"/>
          </p:cNvSpPr>
          <p:nvPr>
            <p:ph type="ftr" sz="quarter" idx="11"/>
          </p:nvPr>
        </p:nvSpPr>
        <p:spPr/>
        <p:txBody>
          <a:bodyPr/>
          <a:lstStyle>
            <a:lvl1pPr>
              <a:defRPr/>
            </a:lvl1pPr>
          </a:lstStyle>
          <a:p>
            <a:pPr>
              <a:defRPr/>
            </a:pPr>
            <a:r>
              <a:rPr lang="en-US" dirty="0"/>
              <a:t>Presentation Title</a:t>
            </a:r>
          </a:p>
        </p:txBody>
      </p:sp>
      <p:sp>
        <p:nvSpPr>
          <p:cNvPr id="64" name="Slide Number Placeholder 9"/>
          <p:cNvSpPr>
            <a:spLocks noGrp="1"/>
          </p:cNvSpPr>
          <p:nvPr>
            <p:ph type="sldNum" sz="quarter" idx="12"/>
          </p:nvPr>
        </p:nvSpPr>
        <p:spPr/>
        <p:txBody>
          <a:bodyPr/>
          <a:lstStyle>
            <a:lvl1pPr>
              <a:defRPr/>
            </a:lvl1pPr>
          </a:lstStyle>
          <a:p>
            <a:fld id="{22DE757C-757B-4724-B75F-B6AD15735910}" type="slidenum">
              <a:rPr lang="en-NZ" altLang="en-US"/>
              <a:pPr/>
              <a:t>‹#›</a:t>
            </a:fld>
            <a:endParaRPr lang="en-NZ" altLang="en-US" dirty="0"/>
          </a:p>
        </p:txBody>
      </p:sp>
    </p:spTree>
    <p:extLst>
      <p:ext uri="{BB962C8B-B14F-4D97-AF65-F5344CB8AC3E}">
        <p14:creationId xmlns:p14="http://schemas.microsoft.com/office/powerpoint/2010/main" val="25988215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6380163" y="615952"/>
            <a:ext cx="1014412"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NZ" sz="1600" dirty="0"/>
          </a:p>
        </p:txBody>
      </p:sp>
      <p:sp>
        <p:nvSpPr>
          <p:cNvPr id="7"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NZ" sz="1600" dirty="0"/>
          </a:p>
        </p:txBody>
      </p:sp>
      <p:sp>
        <p:nvSpPr>
          <p:cNvPr id="324" name="Title 323"/>
          <p:cNvSpPr>
            <a:spLocks noGrp="1"/>
          </p:cNvSpPr>
          <p:nvPr>
            <p:ph type="title"/>
          </p:nvPr>
        </p:nvSpPr>
        <p:spPr>
          <a:xfrm>
            <a:off x="356935" y="301625"/>
            <a:ext cx="8439487" cy="667338"/>
          </a:xfrm>
        </p:spPr>
        <p:txBody>
          <a:bodyPr/>
          <a:lstStyle>
            <a:lvl1pPr>
              <a:defRPr b="0" i="0" cap="none" baseline="0">
                <a:solidFill>
                  <a:srgbClr val="021F43"/>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356935" y="1599260"/>
            <a:ext cx="8440305"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557784">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4"/>
          </p:nvPr>
        </p:nvSpPr>
        <p:spPr>
          <a:xfrm>
            <a:off x="356935" y="1025408"/>
            <a:ext cx="8435473" cy="517408"/>
          </a:xfrm>
        </p:spPr>
        <p:txBody>
          <a:bodyPr>
            <a:normAutofit/>
          </a:bodyPr>
          <a:lstStyle>
            <a:lvl1pPr algn="l">
              <a:lnSpc>
                <a:spcPct val="100000"/>
              </a:lnSpc>
              <a:spcBef>
                <a:spcPts val="0"/>
              </a:spcBef>
              <a:defRPr sz="1600" b="0" cap="none" baseline="0">
                <a:solidFill>
                  <a:schemeClr val="tx1"/>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a:t>Click to edit Master text styles</a:t>
            </a:r>
          </a:p>
        </p:txBody>
      </p:sp>
      <p:sp>
        <p:nvSpPr>
          <p:cNvPr id="8" name="Footer Placeholder 1"/>
          <p:cNvSpPr>
            <a:spLocks noGrp="1"/>
          </p:cNvSpPr>
          <p:nvPr>
            <p:ph type="ftr" sz="quarter" idx="15"/>
          </p:nvPr>
        </p:nvSpPr>
        <p:spPr/>
        <p:txBody>
          <a:bodyPr/>
          <a:lstStyle>
            <a:lvl1pPr>
              <a:defRPr/>
            </a:lvl1pPr>
          </a:lstStyle>
          <a:p>
            <a:pPr>
              <a:defRPr/>
            </a:pPr>
            <a:r>
              <a:rPr lang="en-US" dirty="0"/>
              <a:t>Presentation Title</a:t>
            </a:r>
          </a:p>
        </p:txBody>
      </p:sp>
      <p:sp>
        <p:nvSpPr>
          <p:cNvPr id="9" name="Slide Number Placeholder 2"/>
          <p:cNvSpPr>
            <a:spLocks noGrp="1"/>
          </p:cNvSpPr>
          <p:nvPr>
            <p:ph type="sldNum" sz="quarter" idx="16"/>
          </p:nvPr>
        </p:nvSpPr>
        <p:spPr/>
        <p:txBody>
          <a:bodyPr/>
          <a:lstStyle>
            <a:lvl1pPr>
              <a:defRPr/>
            </a:lvl1pPr>
          </a:lstStyle>
          <a:p>
            <a:fld id="{3800682B-6087-4FF1-AFA7-883D4B032743}" type="slidenum">
              <a:rPr lang="en-NZ" altLang="en-US"/>
              <a:pPr/>
              <a:t>‹#›</a:t>
            </a:fld>
            <a:endParaRPr lang="en-NZ" altLang="en-US" dirty="0"/>
          </a:p>
        </p:txBody>
      </p:sp>
    </p:spTree>
    <p:extLst>
      <p:ext uri="{BB962C8B-B14F-4D97-AF65-F5344CB8AC3E}">
        <p14:creationId xmlns:p14="http://schemas.microsoft.com/office/powerpoint/2010/main" val="20992468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6934" y="306742"/>
            <a:ext cx="3010890" cy="5616076"/>
          </a:xfrm>
        </p:spPr>
        <p:txBody>
          <a:bodyPr anchor="ctr"/>
          <a:lstStyle>
            <a:lvl1pPr algn="l">
              <a:defRPr sz="2400" b="0" i="0" cap="all" baseline="0">
                <a:solidFill>
                  <a:schemeClr val="tx1"/>
                </a:solidFill>
                <a:latin typeface="+mn-lt"/>
                <a:cs typeface="Andes ExtraLight"/>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3683001" y="295617"/>
            <a:ext cx="5207000" cy="5592567"/>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10"/>
          </p:nvPr>
        </p:nvSpPr>
        <p:spPr/>
        <p:txBody>
          <a:bodyPr/>
          <a:lstStyle>
            <a:lvl1pPr>
              <a:defRPr/>
            </a:lvl1pPr>
          </a:lstStyle>
          <a:p>
            <a:fld id="{2FE3AF3A-7A9A-4A12-9BC3-7E21E59B4522}" type="slidenum">
              <a:rPr lang="en-NZ" altLang="en-US"/>
              <a:pPr/>
              <a:t>‹#›</a:t>
            </a:fld>
            <a:endParaRPr lang="en-NZ" altLang="en-US" dirty="0"/>
          </a:p>
        </p:txBody>
      </p:sp>
      <p:sp>
        <p:nvSpPr>
          <p:cNvPr id="6" name="Footer Placeholder 4"/>
          <p:cNvSpPr>
            <a:spLocks noGrp="1"/>
          </p:cNvSpPr>
          <p:nvPr>
            <p:ph type="ftr" sz="quarter" idx="11"/>
          </p:nvPr>
        </p:nvSpPr>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8589383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356934" y="288638"/>
            <a:ext cx="8533067" cy="461819"/>
          </a:xfrm>
        </p:spPr>
        <p:txBody>
          <a:bodyPr/>
          <a:lstStyle>
            <a:lvl1pPr>
              <a:defRPr sz="2200" b="0" i="0" baseline="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83001"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10"/>
          </p:nvPr>
        </p:nvSpPr>
        <p:spPr/>
        <p:txBody>
          <a:bodyPr/>
          <a:lstStyle>
            <a:lvl1pPr>
              <a:defRPr/>
            </a:lvl1pPr>
          </a:lstStyle>
          <a:p>
            <a:fld id="{4796EBFA-8D5A-479D-A980-B0923AA75EBC}" type="slidenum">
              <a:rPr lang="en-NZ" altLang="en-US"/>
              <a:pPr/>
              <a:t>‹#›</a:t>
            </a:fld>
            <a:endParaRPr lang="en-NZ" altLang="en-US" dirty="0"/>
          </a:p>
        </p:txBody>
      </p:sp>
      <p:sp>
        <p:nvSpPr>
          <p:cNvPr id="6" name="Footer Placeholder 4"/>
          <p:cNvSpPr>
            <a:spLocks noGrp="1"/>
          </p:cNvSpPr>
          <p:nvPr>
            <p:ph type="ftr" sz="quarter" idx="11"/>
          </p:nvPr>
        </p:nvSpPr>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20820100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320842" y="288638"/>
            <a:ext cx="8569158" cy="461819"/>
          </a:xfrm>
        </p:spPr>
        <p:txBody>
          <a:bodyPr/>
          <a:lstStyle>
            <a:lvl1pPr>
              <a:defRPr sz="2200" b="0" i="0" cap="none" baseline="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22842" y="1443791"/>
            <a:ext cx="5307263" cy="4545263"/>
          </a:xfrm>
        </p:spPr>
        <p:txBody>
          <a:bodyP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321094" y="1003049"/>
            <a:ext cx="3087853" cy="4972050"/>
          </a:xfrm>
        </p:spPr>
        <p:txBody>
          <a:bodyPr rIns="182880" anchor="ctr"/>
          <a:lstStyle>
            <a:lvl1pPr>
              <a:defRPr sz="1600" baseline="0"/>
            </a:lvl1pPr>
          </a:lstStyle>
          <a:p>
            <a:pPr lvl="0"/>
            <a:r>
              <a:rPr lang="en-US"/>
              <a:t>Click to edit Master text styles</a:t>
            </a:r>
          </a:p>
        </p:txBody>
      </p:sp>
      <p:sp>
        <p:nvSpPr>
          <p:cNvPr id="12" name="Text Placeholder 11"/>
          <p:cNvSpPr>
            <a:spLocks noGrp="1"/>
          </p:cNvSpPr>
          <p:nvPr>
            <p:ph type="body" sz="quarter" idx="14"/>
          </p:nvPr>
        </p:nvSpPr>
        <p:spPr>
          <a:xfrm>
            <a:off x="3622676" y="976314"/>
            <a:ext cx="5294062" cy="414003"/>
          </a:xfrm>
        </p:spPr>
        <p:txBody>
          <a:bodyPr/>
          <a:lstStyle>
            <a:lvl1pPr algn="ctr">
              <a:defRPr sz="1600" b="0" cap="all"/>
            </a:lvl1pPr>
          </a:lstStyle>
          <a:p>
            <a:pPr lvl="0"/>
            <a:r>
              <a:rPr lang="en-US"/>
              <a:t>Click to edit Master text styles</a:t>
            </a:r>
          </a:p>
        </p:txBody>
      </p:sp>
      <p:sp>
        <p:nvSpPr>
          <p:cNvPr id="7" name="Slide Number Placeholder 3"/>
          <p:cNvSpPr>
            <a:spLocks noGrp="1"/>
          </p:cNvSpPr>
          <p:nvPr>
            <p:ph type="sldNum" sz="quarter" idx="15"/>
          </p:nvPr>
        </p:nvSpPr>
        <p:spPr/>
        <p:txBody>
          <a:bodyPr/>
          <a:lstStyle>
            <a:lvl1pPr>
              <a:defRPr/>
            </a:lvl1pPr>
          </a:lstStyle>
          <a:p>
            <a:fld id="{E963899A-7337-44D0-B524-4F916EBF1EB8}" type="slidenum">
              <a:rPr lang="en-NZ" altLang="en-US"/>
              <a:pPr/>
              <a:t>‹#›</a:t>
            </a:fld>
            <a:endParaRPr lang="en-NZ" altLang="en-US" dirty="0"/>
          </a:p>
        </p:txBody>
      </p:sp>
      <p:sp>
        <p:nvSpPr>
          <p:cNvPr id="8" name="Footer Placeholder 4"/>
          <p:cNvSpPr>
            <a:spLocks noGrp="1"/>
          </p:cNvSpPr>
          <p:nvPr>
            <p:ph type="ftr" sz="quarter" idx="16"/>
          </p:nvPr>
        </p:nvSpPr>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1461073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6"/>
            <a:ext cx="8410104" cy="983693"/>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56935" y="1788583"/>
            <a:ext cx="4133273" cy="4399780"/>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4657428" y="1788511"/>
            <a:ext cx="4133088" cy="4402163"/>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3"/>
          </p:nvPr>
        </p:nvSpPr>
        <p:spPr>
          <a:xfrm>
            <a:off x="356935" y="1429562"/>
            <a:ext cx="4133273"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p:cNvSpPr>
            <a:spLocks noGrp="1"/>
          </p:cNvSpPr>
          <p:nvPr>
            <p:ph sz="half" idx="14"/>
          </p:nvPr>
        </p:nvSpPr>
        <p:spPr>
          <a:xfrm>
            <a:off x="4657429" y="1421541"/>
            <a:ext cx="4133088"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9" name="Slide Number Placeholder 3"/>
          <p:cNvSpPr>
            <a:spLocks noGrp="1"/>
          </p:cNvSpPr>
          <p:nvPr>
            <p:ph type="sldNum" sz="quarter" idx="15"/>
          </p:nvPr>
        </p:nvSpPr>
        <p:spPr/>
        <p:txBody>
          <a:bodyPr/>
          <a:lstStyle>
            <a:lvl1pPr>
              <a:defRPr/>
            </a:lvl1pPr>
          </a:lstStyle>
          <a:p>
            <a:fld id="{33913DC0-674D-4404-A816-29B1C73883C6}" type="slidenum">
              <a:rPr lang="en-NZ" altLang="en-US"/>
              <a:pPr/>
              <a:t>‹#›</a:t>
            </a:fld>
            <a:endParaRPr lang="en-NZ" altLang="en-US" dirty="0"/>
          </a:p>
        </p:txBody>
      </p:sp>
      <p:sp>
        <p:nvSpPr>
          <p:cNvPr id="10" name="Footer Placeholder 4"/>
          <p:cNvSpPr>
            <a:spLocks noGrp="1"/>
          </p:cNvSpPr>
          <p:nvPr>
            <p:ph type="ftr" sz="quarter" idx="16"/>
          </p:nvPr>
        </p:nvSpPr>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33988875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5" y="346364"/>
            <a:ext cx="3145592" cy="5784272"/>
          </a:xfrm>
        </p:spPr>
        <p:txBody>
          <a:bodyPr anchor="ctr"/>
          <a:lstStyle>
            <a:lvl1pPr>
              <a:defRPr sz="3200" b="0" i="0">
                <a:solidFill>
                  <a:schemeClr val="bg2"/>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83000" y="346366"/>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fld id="{16C01FA9-B7D5-4ABD-A23B-3F3BA2A93D6C}" type="slidenum">
              <a:rPr lang="en-NZ" altLang="en-US"/>
              <a:pPr/>
              <a:t>‹#›</a:t>
            </a:fld>
            <a:endParaRPr lang="en-NZ" altLang="en-US" dirty="0"/>
          </a:p>
        </p:txBody>
      </p:sp>
      <p:sp>
        <p:nvSpPr>
          <p:cNvPr id="6" name="Footer Placeholder 4"/>
          <p:cNvSpPr>
            <a:spLocks noGrp="1"/>
          </p:cNvSpPr>
          <p:nvPr>
            <p:ph type="ftr" sz="quarter" idx="11"/>
          </p:nvPr>
        </p:nvSpPr>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6467428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5" y="346364"/>
            <a:ext cx="3145592" cy="5784272"/>
          </a:xfrm>
        </p:spPr>
        <p:txBody>
          <a:bodyPr anchor="ctr"/>
          <a:lstStyle>
            <a:lvl1pPr>
              <a:defRPr sz="3200" b="0" i="0">
                <a:solidFill>
                  <a:schemeClr val="tx1"/>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83000" y="346366"/>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fld id="{24D1595A-542D-4322-9184-21258C1D8FA3}" type="slidenum">
              <a:rPr lang="en-NZ" altLang="en-US"/>
              <a:pPr/>
              <a:t>‹#›</a:t>
            </a:fld>
            <a:endParaRPr lang="en-NZ" altLang="en-US" dirty="0"/>
          </a:p>
        </p:txBody>
      </p:sp>
      <p:sp>
        <p:nvSpPr>
          <p:cNvPr id="6" name="Footer Placeholder 4"/>
          <p:cNvSpPr>
            <a:spLocks noGrp="1"/>
          </p:cNvSpPr>
          <p:nvPr>
            <p:ph type="ftr" sz="quarter" idx="11"/>
          </p:nvPr>
        </p:nvSpPr>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10274255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NZ" sz="1600" dirty="0"/>
          </a:p>
        </p:txBody>
      </p:sp>
      <p:sp>
        <p:nvSpPr>
          <p:cNvPr id="74" name="Line 1086"/>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75" name="Line 1087"/>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76" name="Rectangle 1088"/>
          <p:cNvSpPr>
            <a:spLocks noChangeArrowheads="1"/>
          </p:cNvSpPr>
          <p:nvPr/>
        </p:nvSpPr>
        <p:spPr bwMode="auto">
          <a:xfrm>
            <a:off x="484189" y="617540"/>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77" name="Rectangle 1089"/>
          <p:cNvSpPr>
            <a:spLocks noChangeArrowheads="1"/>
          </p:cNvSpPr>
          <p:nvPr/>
        </p:nvSpPr>
        <p:spPr bwMode="auto">
          <a:xfrm>
            <a:off x="484189" y="617540"/>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78" name="Freeform 1098"/>
          <p:cNvSpPr>
            <a:spLocks/>
          </p:cNvSpPr>
          <p:nvPr/>
        </p:nvSpPr>
        <p:spPr bwMode="auto">
          <a:xfrm>
            <a:off x="487364" y="617540"/>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79" name="Freeform 1115"/>
          <p:cNvSpPr>
            <a:spLocks/>
          </p:cNvSpPr>
          <p:nvPr/>
        </p:nvSpPr>
        <p:spPr bwMode="auto">
          <a:xfrm>
            <a:off x="458789"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80" name="Freeform 1120"/>
          <p:cNvSpPr>
            <a:spLocks/>
          </p:cNvSpPr>
          <p:nvPr/>
        </p:nvSpPr>
        <p:spPr bwMode="auto">
          <a:xfrm>
            <a:off x="458789" y="463552"/>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81" name="Freeform 1134"/>
          <p:cNvSpPr>
            <a:spLocks/>
          </p:cNvSpPr>
          <p:nvPr/>
        </p:nvSpPr>
        <p:spPr bwMode="auto">
          <a:xfrm>
            <a:off x="703264"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82" name="Freeform 1141"/>
          <p:cNvSpPr>
            <a:spLocks/>
          </p:cNvSpPr>
          <p:nvPr/>
        </p:nvSpPr>
        <p:spPr bwMode="auto">
          <a:xfrm>
            <a:off x="706439"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83" name="Freeform 1148"/>
          <p:cNvSpPr>
            <a:spLocks/>
          </p:cNvSpPr>
          <p:nvPr/>
        </p:nvSpPr>
        <p:spPr bwMode="auto">
          <a:xfrm>
            <a:off x="693739" y="460376"/>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84" name="Freeform 1150"/>
          <p:cNvSpPr>
            <a:spLocks/>
          </p:cNvSpPr>
          <p:nvPr/>
        </p:nvSpPr>
        <p:spPr bwMode="auto">
          <a:xfrm>
            <a:off x="684214" y="447677"/>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85" name="Freeform 1152"/>
          <p:cNvSpPr>
            <a:spLocks/>
          </p:cNvSpPr>
          <p:nvPr/>
        </p:nvSpPr>
        <p:spPr bwMode="auto">
          <a:xfrm>
            <a:off x="684214" y="447677"/>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86" name="Freeform 1154"/>
          <p:cNvSpPr>
            <a:spLocks/>
          </p:cNvSpPr>
          <p:nvPr/>
        </p:nvSpPr>
        <p:spPr bwMode="auto">
          <a:xfrm>
            <a:off x="665164"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87" name="Freeform 1156"/>
          <p:cNvSpPr>
            <a:spLocks/>
          </p:cNvSpPr>
          <p:nvPr/>
        </p:nvSpPr>
        <p:spPr bwMode="auto">
          <a:xfrm>
            <a:off x="665164" y="431801"/>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88" name="Freeform 1163"/>
          <p:cNvSpPr>
            <a:spLocks/>
          </p:cNvSpPr>
          <p:nvPr/>
        </p:nvSpPr>
        <p:spPr bwMode="auto">
          <a:xfrm>
            <a:off x="611188" y="415927"/>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89" name="Freeform 1172"/>
          <p:cNvSpPr>
            <a:spLocks/>
          </p:cNvSpPr>
          <p:nvPr/>
        </p:nvSpPr>
        <p:spPr bwMode="auto">
          <a:xfrm>
            <a:off x="582614" y="476252"/>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90" name="Freeform 1177"/>
          <p:cNvSpPr>
            <a:spLocks/>
          </p:cNvSpPr>
          <p:nvPr/>
        </p:nvSpPr>
        <p:spPr bwMode="auto">
          <a:xfrm>
            <a:off x="557214" y="534990"/>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91" name="Freeform 1180"/>
          <p:cNvSpPr>
            <a:spLocks/>
          </p:cNvSpPr>
          <p:nvPr/>
        </p:nvSpPr>
        <p:spPr bwMode="auto">
          <a:xfrm>
            <a:off x="560389" y="530227"/>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92" name="Line 1187"/>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93" name="Line 1188"/>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94" name="Freeform 1208"/>
          <p:cNvSpPr>
            <a:spLocks/>
          </p:cNvSpPr>
          <p:nvPr/>
        </p:nvSpPr>
        <p:spPr bwMode="auto">
          <a:xfrm>
            <a:off x="595313" y="557215"/>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95" name="Freeform 1210"/>
          <p:cNvSpPr>
            <a:spLocks/>
          </p:cNvSpPr>
          <p:nvPr/>
        </p:nvSpPr>
        <p:spPr bwMode="auto">
          <a:xfrm>
            <a:off x="595314" y="557215"/>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96" name="Freeform 1214"/>
          <p:cNvSpPr>
            <a:spLocks/>
          </p:cNvSpPr>
          <p:nvPr/>
        </p:nvSpPr>
        <p:spPr bwMode="auto">
          <a:xfrm>
            <a:off x="595314" y="557215"/>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97" name="Rectangle 1215"/>
          <p:cNvSpPr>
            <a:spLocks noChangeArrowheads="1"/>
          </p:cNvSpPr>
          <p:nvPr/>
        </p:nvSpPr>
        <p:spPr bwMode="auto">
          <a:xfrm>
            <a:off x="595313" y="627065"/>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98" name="Freeform 1217"/>
          <p:cNvSpPr>
            <a:spLocks/>
          </p:cNvSpPr>
          <p:nvPr/>
        </p:nvSpPr>
        <p:spPr bwMode="auto">
          <a:xfrm>
            <a:off x="595313" y="6270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99" name="Freeform 1219"/>
          <p:cNvSpPr>
            <a:spLocks/>
          </p:cNvSpPr>
          <p:nvPr/>
        </p:nvSpPr>
        <p:spPr bwMode="auto">
          <a:xfrm>
            <a:off x="731839" y="541340"/>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00" name="Freeform 1221"/>
          <p:cNvSpPr>
            <a:spLocks/>
          </p:cNvSpPr>
          <p:nvPr/>
        </p:nvSpPr>
        <p:spPr bwMode="auto">
          <a:xfrm>
            <a:off x="731839" y="541340"/>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01" name="Freeform 1234"/>
          <p:cNvSpPr>
            <a:spLocks/>
          </p:cNvSpPr>
          <p:nvPr/>
        </p:nvSpPr>
        <p:spPr bwMode="auto">
          <a:xfrm>
            <a:off x="722314" y="550865"/>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02" name="Line 1237"/>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03" name="Line 1238"/>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04" name="Freeform 1240"/>
          <p:cNvSpPr>
            <a:spLocks/>
          </p:cNvSpPr>
          <p:nvPr/>
        </p:nvSpPr>
        <p:spPr bwMode="auto">
          <a:xfrm>
            <a:off x="728663" y="541340"/>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05" name="Freeform 1243"/>
          <p:cNvSpPr>
            <a:spLocks/>
          </p:cNvSpPr>
          <p:nvPr/>
        </p:nvSpPr>
        <p:spPr bwMode="auto">
          <a:xfrm>
            <a:off x="728664" y="538165"/>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06" name="Freeform 1246"/>
          <p:cNvSpPr>
            <a:spLocks/>
          </p:cNvSpPr>
          <p:nvPr/>
        </p:nvSpPr>
        <p:spPr bwMode="auto">
          <a:xfrm>
            <a:off x="725489" y="547690"/>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07" name="Freeform 1250"/>
          <p:cNvSpPr>
            <a:spLocks/>
          </p:cNvSpPr>
          <p:nvPr/>
        </p:nvSpPr>
        <p:spPr bwMode="auto">
          <a:xfrm>
            <a:off x="731839"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08" name="Freeform 1252"/>
          <p:cNvSpPr>
            <a:spLocks/>
          </p:cNvSpPr>
          <p:nvPr/>
        </p:nvSpPr>
        <p:spPr bwMode="auto">
          <a:xfrm>
            <a:off x="731839"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09" name="Freeform 1255"/>
          <p:cNvSpPr>
            <a:spLocks/>
          </p:cNvSpPr>
          <p:nvPr/>
        </p:nvSpPr>
        <p:spPr bwMode="auto">
          <a:xfrm>
            <a:off x="712789" y="550865"/>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10" name="Rectangle 1256"/>
          <p:cNvSpPr>
            <a:spLocks noChangeArrowheads="1"/>
          </p:cNvSpPr>
          <p:nvPr/>
        </p:nvSpPr>
        <p:spPr bwMode="auto">
          <a:xfrm>
            <a:off x="722314" y="550865"/>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111" name="Freeform 1258"/>
          <p:cNvSpPr>
            <a:spLocks/>
          </p:cNvSpPr>
          <p:nvPr/>
        </p:nvSpPr>
        <p:spPr bwMode="auto">
          <a:xfrm>
            <a:off x="722314" y="5508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12" name="Freeform 1266"/>
          <p:cNvSpPr>
            <a:spLocks/>
          </p:cNvSpPr>
          <p:nvPr/>
        </p:nvSpPr>
        <p:spPr bwMode="auto">
          <a:xfrm>
            <a:off x="728663" y="534990"/>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13" name="Freeform 1269"/>
          <p:cNvSpPr>
            <a:spLocks/>
          </p:cNvSpPr>
          <p:nvPr/>
        </p:nvSpPr>
        <p:spPr bwMode="auto">
          <a:xfrm>
            <a:off x="728664" y="530227"/>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1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1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1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11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11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1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20" name="Freeform 1277"/>
          <p:cNvSpPr>
            <a:spLocks/>
          </p:cNvSpPr>
          <p:nvPr/>
        </p:nvSpPr>
        <p:spPr bwMode="auto">
          <a:xfrm>
            <a:off x="728663" y="523877"/>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21" name="Freeform 1287"/>
          <p:cNvSpPr>
            <a:spLocks/>
          </p:cNvSpPr>
          <p:nvPr/>
        </p:nvSpPr>
        <p:spPr bwMode="auto">
          <a:xfrm>
            <a:off x="719139"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22" name="Freeform 1290"/>
          <p:cNvSpPr>
            <a:spLocks/>
          </p:cNvSpPr>
          <p:nvPr/>
        </p:nvSpPr>
        <p:spPr bwMode="auto">
          <a:xfrm>
            <a:off x="719139" y="517527"/>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23" name="Rectangle 1335"/>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124" name="Rectangle 1336"/>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125" name="Rectangle 1337"/>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126" name="Rectangle 1340"/>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127" name="Rectangle 1341"/>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128" name="Rectangle 1342"/>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129" name="Rectangle 1343"/>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130" name="Rectangle 1344"/>
          <p:cNvSpPr>
            <a:spLocks noChangeArrowheads="1"/>
          </p:cNvSpPr>
          <p:nvPr/>
        </p:nvSpPr>
        <p:spPr bwMode="auto">
          <a:xfrm>
            <a:off x="465139" y="485777"/>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170" name="ClipArt Placeholder 9"/>
          <p:cNvSpPr>
            <a:spLocks noGrp="1"/>
          </p:cNvSpPr>
          <p:nvPr>
            <p:ph type="clipArt" sz="quarter" idx="49"/>
          </p:nvPr>
        </p:nvSpPr>
        <p:spPr>
          <a:xfrm>
            <a:off x="341834" y="3721343"/>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77" name="ClipArt Placeholder 9"/>
          <p:cNvSpPr>
            <a:spLocks noGrp="1"/>
          </p:cNvSpPr>
          <p:nvPr>
            <p:ph type="clipArt" sz="quarter" idx="56"/>
          </p:nvPr>
        </p:nvSpPr>
        <p:spPr>
          <a:xfrm>
            <a:off x="2093047" y="3721343"/>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84" name="ClipArt Placeholder 9"/>
          <p:cNvSpPr>
            <a:spLocks noGrp="1"/>
          </p:cNvSpPr>
          <p:nvPr>
            <p:ph type="clipArt" sz="quarter" idx="63"/>
          </p:nvPr>
        </p:nvSpPr>
        <p:spPr>
          <a:xfrm>
            <a:off x="3844259" y="3721343"/>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91" name="ClipArt Placeholder 9"/>
          <p:cNvSpPr>
            <a:spLocks noGrp="1"/>
          </p:cNvSpPr>
          <p:nvPr>
            <p:ph type="clipArt" sz="quarter" idx="70"/>
          </p:nvPr>
        </p:nvSpPr>
        <p:spPr>
          <a:xfrm>
            <a:off x="5595471" y="3721343"/>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98" name="ClipArt Placeholder 9"/>
          <p:cNvSpPr>
            <a:spLocks noGrp="1"/>
          </p:cNvSpPr>
          <p:nvPr>
            <p:ph type="clipArt" sz="quarter" idx="77"/>
          </p:nvPr>
        </p:nvSpPr>
        <p:spPr>
          <a:xfrm>
            <a:off x="7346684" y="3721343"/>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324" name="Title 323"/>
          <p:cNvSpPr>
            <a:spLocks noGrp="1"/>
          </p:cNvSpPr>
          <p:nvPr>
            <p:ph type="title"/>
          </p:nvPr>
        </p:nvSpPr>
        <p:spPr>
          <a:xfrm>
            <a:off x="343401" y="301627"/>
            <a:ext cx="8439652" cy="668193"/>
          </a:xfrm>
        </p:spPr>
        <p:txBody>
          <a:bodyPr/>
          <a:lstStyle>
            <a:lvl1pPr>
              <a:defRPr b="0" i="0">
                <a:solidFill>
                  <a:schemeClr val="bg2"/>
                </a:solidFill>
                <a:latin typeface="+mn-lt"/>
                <a:cs typeface="Andes ExtraLight"/>
              </a:defRPr>
            </a:lvl1pPr>
          </a:lstStyle>
          <a:p>
            <a:r>
              <a:rPr lang="en-US"/>
              <a:t>Click to edit Master title style</a:t>
            </a:r>
            <a:endParaRPr lang="en-US" dirty="0"/>
          </a:p>
        </p:txBody>
      </p:sp>
      <p:sp>
        <p:nvSpPr>
          <p:cNvPr id="171" name="Text Placeholder 2"/>
          <p:cNvSpPr>
            <a:spLocks noGrp="1"/>
          </p:cNvSpPr>
          <p:nvPr>
            <p:ph type="body" sz="quarter" idx="50"/>
          </p:nvPr>
        </p:nvSpPr>
        <p:spPr>
          <a:xfrm>
            <a:off x="60349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2" name="Picture Placeholder 4"/>
          <p:cNvSpPr>
            <a:spLocks noGrp="1"/>
          </p:cNvSpPr>
          <p:nvPr>
            <p:ph type="pic" sz="quarter" idx="51"/>
          </p:nvPr>
        </p:nvSpPr>
        <p:spPr>
          <a:xfrm>
            <a:off x="476491" y="4049122"/>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73" name="Text Placeholder 2"/>
          <p:cNvSpPr>
            <a:spLocks noGrp="1"/>
          </p:cNvSpPr>
          <p:nvPr>
            <p:ph type="body" sz="quarter" idx="52"/>
          </p:nvPr>
        </p:nvSpPr>
        <p:spPr>
          <a:xfrm>
            <a:off x="465100"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74" name="Text Placeholder 2"/>
          <p:cNvSpPr>
            <a:spLocks noGrp="1"/>
          </p:cNvSpPr>
          <p:nvPr>
            <p:ph type="body" sz="quarter" idx="53"/>
          </p:nvPr>
        </p:nvSpPr>
        <p:spPr>
          <a:xfrm>
            <a:off x="465100"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75" name="Text Placeholder 2"/>
          <p:cNvSpPr>
            <a:spLocks noGrp="1"/>
          </p:cNvSpPr>
          <p:nvPr>
            <p:ph type="body" sz="quarter" idx="54"/>
          </p:nvPr>
        </p:nvSpPr>
        <p:spPr>
          <a:xfrm>
            <a:off x="465100"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6" name="Text Placeholder 2"/>
          <p:cNvSpPr>
            <a:spLocks noGrp="1"/>
          </p:cNvSpPr>
          <p:nvPr>
            <p:ph type="body" sz="quarter" idx="55"/>
          </p:nvPr>
        </p:nvSpPr>
        <p:spPr>
          <a:xfrm>
            <a:off x="465100"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8" name="Text Placeholder 2"/>
          <p:cNvSpPr>
            <a:spLocks noGrp="1"/>
          </p:cNvSpPr>
          <p:nvPr>
            <p:ph type="body" sz="quarter" idx="57"/>
          </p:nvPr>
        </p:nvSpPr>
        <p:spPr>
          <a:xfrm>
            <a:off x="23215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9" name="Picture Placeholder 4"/>
          <p:cNvSpPr>
            <a:spLocks noGrp="1"/>
          </p:cNvSpPr>
          <p:nvPr>
            <p:ph type="pic" sz="quarter" idx="58"/>
          </p:nvPr>
        </p:nvSpPr>
        <p:spPr>
          <a:xfrm>
            <a:off x="2194508" y="4049122"/>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80" name="Text Placeholder 2"/>
          <p:cNvSpPr>
            <a:spLocks noGrp="1"/>
          </p:cNvSpPr>
          <p:nvPr>
            <p:ph type="body" sz="quarter" idx="59"/>
          </p:nvPr>
        </p:nvSpPr>
        <p:spPr>
          <a:xfrm>
            <a:off x="2183117"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1" name="Text Placeholder 2"/>
          <p:cNvSpPr>
            <a:spLocks noGrp="1"/>
          </p:cNvSpPr>
          <p:nvPr>
            <p:ph type="body" sz="quarter" idx="60"/>
          </p:nvPr>
        </p:nvSpPr>
        <p:spPr>
          <a:xfrm>
            <a:off x="2183117"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2" name="Text Placeholder 2"/>
          <p:cNvSpPr>
            <a:spLocks noGrp="1"/>
          </p:cNvSpPr>
          <p:nvPr>
            <p:ph type="body" sz="quarter" idx="61"/>
          </p:nvPr>
        </p:nvSpPr>
        <p:spPr>
          <a:xfrm>
            <a:off x="2183117"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3" name="Text Placeholder 2"/>
          <p:cNvSpPr>
            <a:spLocks noGrp="1"/>
          </p:cNvSpPr>
          <p:nvPr>
            <p:ph type="body" sz="quarter" idx="62"/>
          </p:nvPr>
        </p:nvSpPr>
        <p:spPr>
          <a:xfrm>
            <a:off x="2183117"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5" name="Text Placeholder 2"/>
          <p:cNvSpPr>
            <a:spLocks noGrp="1"/>
          </p:cNvSpPr>
          <p:nvPr>
            <p:ph type="body" sz="quarter" idx="64"/>
          </p:nvPr>
        </p:nvSpPr>
        <p:spPr>
          <a:xfrm>
            <a:off x="4101439"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86" name="Picture Placeholder 4"/>
          <p:cNvSpPr>
            <a:spLocks noGrp="1"/>
          </p:cNvSpPr>
          <p:nvPr>
            <p:ph type="pic" sz="quarter" idx="65"/>
          </p:nvPr>
        </p:nvSpPr>
        <p:spPr>
          <a:xfrm>
            <a:off x="3974440" y="4049122"/>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87" name="Text Placeholder 2"/>
          <p:cNvSpPr>
            <a:spLocks noGrp="1"/>
          </p:cNvSpPr>
          <p:nvPr>
            <p:ph type="body" sz="quarter" idx="66"/>
          </p:nvPr>
        </p:nvSpPr>
        <p:spPr>
          <a:xfrm>
            <a:off x="3963048"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8" name="Text Placeholder 2"/>
          <p:cNvSpPr>
            <a:spLocks noGrp="1"/>
          </p:cNvSpPr>
          <p:nvPr>
            <p:ph type="body" sz="quarter" idx="67"/>
          </p:nvPr>
        </p:nvSpPr>
        <p:spPr>
          <a:xfrm>
            <a:off x="3963048"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9" name="Text Placeholder 2"/>
          <p:cNvSpPr>
            <a:spLocks noGrp="1"/>
          </p:cNvSpPr>
          <p:nvPr>
            <p:ph type="body" sz="quarter" idx="68"/>
          </p:nvPr>
        </p:nvSpPr>
        <p:spPr>
          <a:xfrm>
            <a:off x="3963048"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0" name="Text Placeholder 2"/>
          <p:cNvSpPr>
            <a:spLocks noGrp="1"/>
          </p:cNvSpPr>
          <p:nvPr>
            <p:ph type="body" sz="quarter" idx="69"/>
          </p:nvPr>
        </p:nvSpPr>
        <p:spPr>
          <a:xfrm>
            <a:off x="3963048"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2" name="Text Placeholder 2"/>
          <p:cNvSpPr>
            <a:spLocks noGrp="1"/>
          </p:cNvSpPr>
          <p:nvPr>
            <p:ph type="body" sz="quarter" idx="71"/>
          </p:nvPr>
        </p:nvSpPr>
        <p:spPr>
          <a:xfrm>
            <a:off x="58631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93" name="Picture Placeholder 4"/>
          <p:cNvSpPr>
            <a:spLocks noGrp="1"/>
          </p:cNvSpPr>
          <p:nvPr>
            <p:ph type="pic" sz="quarter" idx="72"/>
          </p:nvPr>
        </p:nvSpPr>
        <p:spPr>
          <a:xfrm>
            <a:off x="5736109" y="4049122"/>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94" name="Text Placeholder 2"/>
          <p:cNvSpPr>
            <a:spLocks noGrp="1"/>
          </p:cNvSpPr>
          <p:nvPr>
            <p:ph type="body" sz="quarter" idx="73"/>
          </p:nvPr>
        </p:nvSpPr>
        <p:spPr>
          <a:xfrm>
            <a:off x="5724717"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95" name="Text Placeholder 2"/>
          <p:cNvSpPr>
            <a:spLocks noGrp="1"/>
          </p:cNvSpPr>
          <p:nvPr>
            <p:ph type="body" sz="quarter" idx="74"/>
          </p:nvPr>
        </p:nvSpPr>
        <p:spPr>
          <a:xfrm>
            <a:off x="5724717"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96" name="Text Placeholder 2"/>
          <p:cNvSpPr>
            <a:spLocks noGrp="1"/>
          </p:cNvSpPr>
          <p:nvPr>
            <p:ph type="body" sz="quarter" idx="75"/>
          </p:nvPr>
        </p:nvSpPr>
        <p:spPr>
          <a:xfrm>
            <a:off x="5724717"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7" name="Text Placeholder 2"/>
          <p:cNvSpPr>
            <a:spLocks noGrp="1"/>
          </p:cNvSpPr>
          <p:nvPr>
            <p:ph type="body" sz="quarter" idx="76"/>
          </p:nvPr>
        </p:nvSpPr>
        <p:spPr>
          <a:xfrm>
            <a:off x="5724717"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9" name="Text Placeholder 2"/>
          <p:cNvSpPr>
            <a:spLocks noGrp="1"/>
          </p:cNvSpPr>
          <p:nvPr>
            <p:ph type="body" sz="quarter" idx="78"/>
          </p:nvPr>
        </p:nvSpPr>
        <p:spPr>
          <a:xfrm>
            <a:off x="763646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200" name="Picture Placeholder 4"/>
          <p:cNvSpPr>
            <a:spLocks noGrp="1"/>
          </p:cNvSpPr>
          <p:nvPr>
            <p:ph type="pic" sz="quarter" idx="79"/>
          </p:nvPr>
        </p:nvSpPr>
        <p:spPr>
          <a:xfrm>
            <a:off x="7509462" y="4049122"/>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201" name="Text Placeholder 2"/>
          <p:cNvSpPr>
            <a:spLocks noGrp="1"/>
          </p:cNvSpPr>
          <p:nvPr>
            <p:ph type="body" sz="quarter" idx="80"/>
          </p:nvPr>
        </p:nvSpPr>
        <p:spPr>
          <a:xfrm>
            <a:off x="7498070"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02" name="Text Placeholder 2"/>
          <p:cNvSpPr>
            <a:spLocks noGrp="1"/>
          </p:cNvSpPr>
          <p:nvPr>
            <p:ph type="body" sz="quarter" idx="81"/>
          </p:nvPr>
        </p:nvSpPr>
        <p:spPr>
          <a:xfrm>
            <a:off x="7498070"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03" name="Text Placeholder 2"/>
          <p:cNvSpPr>
            <a:spLocks noGrp="1"/>
          </p:cNvSpPr>
          <p:nvPr>
            <p:ph type="body" sz="quarter" idx="82"/>
          </p:nvPr>
        </p:nvSpPr>
        <p:spPr>
          <a:xfrm>
            <a:off x="7498070"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4" name="Text Placeholder 2"/>
          <p:cNvSpPr>
            <a:spLocks noGrp="1"/>
          </p:cNvSpPr>
          <p:nvPr>
            <p:ph type="body" sz="quarter" idx="83"/>
          </p:nvPr>
        </p:nvSpPr>
        <p:spPr>
          <a:xfrm>
            <a:off x="7498070"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5" name="ClipArt Placeholder 9"/>
          <p:cNvSpPr>
            <a:spLocks noGrp="1"/>
          </p:cNvSpPr>
          <p:nvPr>
            <p:ph type="clipArt" sz="quarter" idx="84"/>
          </p:nvPr>
        </p:nvSpPr>
        <p:spPr>
          <a:xfrm>
            <a:off x="349091" y="1370029"/>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06" name="ClipArt Placeholder 9"/>
          <p:cNvSpPr>
            <a:spLocks noGrp="1"/>
          </p:cNvSpPr>
          <p:nvPr>
            <p:ph type="clipArt" sz="quarter" idx="85"/>
          </p:nvPr>
        </p:nvSpPr>
        <p:spPr>
          <a:xfrm>
            <a:off x="2100304" y="1370029"/>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07" name="ClipArt Placeholder 9"/>
          <p:cNvSpPr>
            <a:spLocks noGrp="1"/>
          </p:cNvSpPr>
          <p:nvPr>
            <p:ph type="clipArt" sz="quarter" idx="86"/>
          </p:nvPr>
        </p:nvSpPr>
        <p:spPr>
          <a:xfrm>
            <a:off x="3851516" y="1370029"/>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08" name="ClipArt Placeholder 9"/>
          <p:cNvSpPr>
            <a:spLocks noGrp="1"/>
          </p:cNvSpPr>
          <p:nvPr>
            <p:ph type="clipArt" sz="quarter" idx="87"/>
          </p:nvPr>
        </p:nvSpPr>
        <p:spPr>
          <a:xfrm>
            <a:off x="5602728" y="1370029"/>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09" name="ClipArt Placeholder 9"/>
          <p:cNvSpPr>
            <a:spLocks noGrp="1"/>
          </p:cNvSpPr>
          <p:nvPr>
            <p:ph type="clipArt" sz="quarter" idx="88"/>
          </p:nvPr>
        </p:nvSpPr>
        <p:spPr>
          <a:xfrm>
            <a:off x="7353941" y="1370029"/>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10" name="Text Placeholder 2"/>
          <p:cNvSpPr>
            <a:spLocks noGrp="1"/>
          </p:cNvSpPr>
          <p:nvPr>
            <p:ph type="body" sz="quarter" idx="89"/>
          </p:nvPr>
        </p:nvSpPr>
        <p:spPr>
          <a:xfrm>
            <a:off x="610748"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1" name="Picture Placeholder 4"/>
          <p:cNvSpPr>
            <a:spLocks noGrp="1"/>
          </p:cNvSpPr>
          <p:nvPr>
            <p:ph type="pic" sz="quarter" idx="90"/>
          </p:nvPr>
        </p:nvSpPr>
        <p:spPr>
          <a:xfrm>
            <a:off x="483748" y="1697806"/>
            <a:ext cx="1187450" cy="492125"/>
          </a:xfrm>
        </p:spPr>
        <p:txBody>
          <a:bodyPr/>
          <a:lstStyle>
            <a:lvl1pPr algn="ctr">
              <a:defRPr sz="1100"/>
            </a:lvl1pPr>
          </a:lstStyle>
          <a:p>
            <a:pPr lvl="0"/>
            <a:r>
              <a:rPr lang="en-US" noProof="0" dirty="0"/>
              <a:t>Drag picture to placeholder or click icon to add</a:t>
            </a:r>
          </a:p>
        </p:txBody>
      </p:sp>
      <p:sp>
        <p:nvSpPr>
          <p:cNvPr id="212" name="Text Placeholder 2"/>
          <p:cNvSpPr>
            <a:spLocks noGrp="1"/>
          </p:cNvSpPr>
          <p:nvPr>
            <p:ph type="body" sz="quarter" idx="91"/>
          </p:nvPr>
        </p:nvSpPr>
        <p:spPr>
          <a:xfrm>
            <a:off x="472357"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3" name="Text Placeholder 2"/>
          <p:cNvSpPr>
            <a:spLocks noGrp="1"/>
          </p:cNvSpPr>
          <p:nvPr>
            <p:ph type="body" sz="quarter" idx="92"/>
          </p:nvPr>
        </p:nvSpPr>
        <p:spPr>
          <a:xfrm>
            <a:off x="472357"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14" name="Text Placeholder 2"/>
          <p:cNvSpPr>
            <a:spLocks noGrp="1"/>
          </p:cNvSpPr>
          <p:nvPr>
            <p:ph type="body" sz="quarter" idx="93"/>
          </p:nvPr>
        </p:nvSpPr>
        <p:spPr>
          <a:xfrm>
            <a:off x="472357"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5" name="Text Placeholder 2"/>
          <p:cNvSpPr>
            <a:spLocks noGrp="1"/>
          </p:cNvSpPr>
          <p:nvPr>
            <p:ph type="body" sz="quarter" idx="94"/>
          </p:nvPr>
        </p:nvSpPr>
        <p:spPr>
          <a:xfrm>
            <a:off x="472357"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6" name="Text Placeholder 2"/>
          <p:cNvSpPr>
            <a:spLocks noGrp="1"/>
          </p:cNvSpPr>
          <p:nvPr>
            <p:ph type="body" sz="quarter" idx="95"/>
          </p:nvPr>
        </p:nvSpPr>
        <p:spPr>
          <a:xfrm>
            <a:off x="2328765"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7" name="Picture Placeholder 4"/>
          <p:cNvSpPr>
            <a:spLocks noGrp="1"/>
          </p:cNvSpPr>
          <p:nvPr>
            <p:ph type="pic" sz="quarter" idx="96"/>
          </p:nvPr>
        </p:nvSpPr>
        <p:spPr>
          <a:xfrm>
            <a:off x="2201766" y="1697806"/>
            <a:ext cx="1187450" cy="492125"/>
          </a:xfrm>
        </p:spPr>
        <p:txBody>
          <a:bodyPr/>
          <a:lstStyle>
            <a:lvl1pPr algn="ctr">
              <a:defRPr sz="1100"/>
            </a:lvl1pPr>
          </a:lstStyle>
          <a:p>
            <a:pPr lvl="0"/>
            <a:r>
              <a:rPr lang="en-US" noProof="0" dirty="0"/>
              <a:t>Drag picture to placeholder or click icon to add</a:t>
            </a:r>
          </a:p>
        </p:txBody>
      </p:sp>
      <p:sp>
        <p:nvSpPr>
          <p:cNvPr id="218" name="Text Placeholder 2"/>
          <p:cNvSpPr>
            <a:spLocks noGrp="1"/>
          </p:cNvSpPr>
          <p:nvPr>
            <p:ph type="body" sz="quarter" idx="97"/>
          </p:nvPr>
        </p:nvSpPr>
        <p:spPr>
          <a:xfrm>
            <a:off x="2190374"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9" name="Text Placeholder 2"/>
          <p:cNvSpPr>
            <a:spLocks noGrp="1"/>
          </p:cNvSpPr>
          <p:nvPr>
            <p:ph type="body" sz="quarter" idx="98"/>
          </p:nvPr>
        </p:nvSpPr>
        <p:spPr>
          <a:xfrm>
            <a:off x="2190374"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0" name="Text Placeholder 2"/>
          <p:cNvSpPr>
            <a:spLocks noGrp="1"/>
          </p:cNvSpPr>
          <p:nvPr>
            <p:ph type="body" sz="quarter" idx="99"/>
          </p:nvPr>
        </p:nvSpPr>
        <p:spPr>
          <a:xfrm>
            <a:off x="2190374"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1" name="Text Placeholder 2"/>
          <p:cNvSpPr>
            <a:spLocks noGrp="1"/>
          </p:cNvSpPr>
          <p:nvPr>
            <p:ph type="body" sz="quarter" idx="100"/>
          </p:nvPr>
        </p:nvSpPr>
        <p:spPr>
          <a:xfrm>
            <a:off x="2190374"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2" name="Text Placeholder 2"/>
          <p:cNvSpPr>
            <a:spLocks noGrp="1"/>
          </p:cNvSpPr>
          <p:nvPr>
            <p:ph type="body" sz="quarter" idx="101"/>
          </p:nvPr>
        </p:nvSpPr>
        <p:spPr>
          <a:xfrm>
            <a:off x="4108696"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3" name="Picture Placeholder 4"/>
          <p:cNvSpPr>
            <a:spLocks noGrp="1"/>
          </p:cNvSpPr>
          <p:nvPr>
            <p:ph type="pic" sz="quarter" idx="102"/>
          </p:nvPr>
        </p:nvSpPr>
        <p:spPr>
          <a:xfrm>
            <a:off x="3981697" y="1697806"/>
            <a:ext cx="1187450" cy="492125"/>
          </a:xfrm>
        </p:spPr>
        <p:txBody>
          <a:bodyPr/>
          <a:lstStyle>
            <a:lvl1pPr algn="ctr">
              <a:defRPr sz="1100"/>
            </a:lvl1pPr>
          </a:lstStyle>
          <a:p>
            <a:pPr lvl="0"/>
            <a:r>
              <a:rPr lang="en-US" noProof="0" dirty="0"/>
              <a:t>Drag picture to placeholder or click icon to add</a:t>
            </a:r>
          </a:p>
        </p:txBody>
      </p:sp>
      <p:sp>
        <p:nvSpPr>
          <p:cNvPr id="224" name="Text Placeholder 2"/>
          <p:cNvSpPr>
            <a:spLocks noGrp="1"/>
          </p:cNvSpPr>
          <p:nvPr>
            <p:ph type="body" sz="quarter" idx="103"/>
          </p:nvPr>
        </p:nvSpPr>
        <p:spPr>
          <a:xfrm>
            <a:off x="3970305"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25" name="Text Placeholder 2"/>
          <p:cNvSpPr>
            <a:spLocks noGrp="1"/>
          </p:cNvSpPr>
          <p:nvPr>
            <p:ph type="body" sz="quarter" idx="104"/>
          </p:nvPr>
        </p:nvSpPr>
        <p:spPr>
          <a:xfrm>
            <a:off x="3970305"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6" name="Text Placeholder 2"/>
          <p:cNvSpPr>
            <a:spLocks noGrp="1"/>
          </p:cNvSpPr>
          <p:nvPr>
            <p:ph type="body" sz="quarter" idx="105"/>
          </p:nvPr>
        </p:nvSpPr>
        <p:spPr>
          <a:xfrm>
            <a:off x="3970305"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7" name="Text Placeholder 2"/>
          <p:cNvSpPr>
            <a:spLocks noGrp="1"/>
          </p:cNvSpPr>
          <p:nvPr>
            <p:ph type="body" sz="quarter" idx="106"/>
          </p:nvPr>
        </p:nvSpPr>
        <p:spPr>
          <a:xfrm>
            <a:off x="3970305"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8" name="Text Placeholder 2"/>
          <p:cNvSpPr>
            <a:spLocks noGrp="1"/>
          </p:cNvSpPr>
          <p:nvPr>
            <p:ph type="body" sz="quarter" idx="107"/>
          </p:nvPr>
        </p:nvSpPr>
        <p:spPr>
          <a:xfrm>
            <a:off x="5870365"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9" name="Picture Placeholder 4"/>
          <p:cNvSpPr>
            <a:spLocks noGrp="1"/>
          </p:cNvSpPr>
          <p:nvPr>
            <p:ph type="pic" sz="quarter" idx="108"/>
          </p:nvPr>
        </p:nvSpPr>
        <p:spPr>
          <a:xfrm>
            <a:off x="5743365" y="1697806"/>
            <a:ext cx="1187450" cy="492125"/>
          </a:xfrm>
        </p:spPr>
        <p:txBody>
          <a:bodyPr/>
          <a:lstStyle>
            <a:lvl1pPr algn="ctr">
              <a:defRPr sz="1100"/>
            </a:lvl1pPr>
          </a:lstStyle>
          <a:p>
            <a:pPr lvl="0"/>
            <a:r>
              <a:rPr lang="en-US" noProof="0" dirty="0"/>
              <a:t>Drag picture to placeholder or click icon to add</a:t>
            </a:r>
          </a:p>
        </p:txBody>
      </p:sp>
      <p:sp>
        <p:nvSpPr>
          <p:cNvPr id="230" name="Text Placeholder 2"/>
          <p:cNvSpPr>
            <a:spLocks noGrp="1"/>
          </p:cNvSpPr>
          <p:nvPr>
            <p:ph type="body" sz="quarter" idx="109"/>
          </p:nvPr>
        </p:nvSpPr>
        <p:spPr>
          <a:xfrm>
            <a:off x="5731974"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1" name="Text Placeholder 2"/>
          <p:cNvSpPr>
            <a:spLocks noGrp="1"/>
          </p:cNvSpPr>
          <p:nvPr>
            <p:ph type="body" sz="quarter" idx="110"/>
          </p:nvPr>
        </p:nvSpPr>
        <p:spPr>
          <a:xfrm>
            <a:off x="5731974"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2" name="Text Placeholder 2"/>
          <p:cNvSpPr>
            <a:spLocks noGrp="1"/>
          </p:cNvSpPr>
          <p:nvPr>
            <p:ph type="body" sz="quarter" idx="111"/>
          </p:nvPr>
        </p:nvSpPr>
        <p:spPr>
          <a:xfrm>
            <a:off x="5731974"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3" name="Text Placeholder 2"/>
          <p:cNvSpPr>
            <a:spLocks noGrp="1"/>
          </p:cNvSpPr>
          <p:nvPr>
            <p:ph type="body" sz="quarter" idx="112"/>
          </p:nvPr>
        </p:nvSpPr>
        <p:spPr>
          <a:xfrm>
            <a:off x="5731974"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4" name="Text Placeholder 2"/>
          <p:cNvSpPr>
            <a:spLocks noGrp="1"/>
          </p:cNvSpPr>
          <p:nvPr>
            <p:ph type="body" sz="quarter" idx="113"/>
          </p:nvPr>
        </p:nvSpPr>
        <p:spPr>
          <a:xfrm>
            <a:off x="7643718"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35" name="Picture Placeholder 4"/>
          <p:cNvSpPr>
            <a:spLocks noGrp="1"/>
          </p:cNvSpPr>
          <p:nvPr>
            <p:ph type="pic" sz="quarter" idx="114"/>
          </p:nvPr>
        </p:nvSpPr>
        <p:spPr>
          <a:xfrm>
            <a:off x="7516719" y="1697806"/>
            <a:ext cx="1187450" cy="492125"/>
          </a:xfrm>
        </p:spPr>
        <p:txBody>
          <a:bodyPr/>
          <a:lstStyle>
            <a:lvl1pPr algn="ctr">
              <a:defRPr sz="1100"/>
            </a:lvl1pPr>
          </a:lstStyle>
          <a:p>
            <a:pPr lvl="0"/>
            <a:r>
              <a:rPr lang="en-US" noProof="0" dirty="0"/>
              <a:t>Drag picture to placeholder or click icon to add</a:t>
            </a:r>
          </a:p>
        </p:txBody>
      </p:sp>
      <p:sp>
        <p:nvSpPr>
          <p:cNvPr id="236" name="Text Placeholder 2"/>
          <p:cNvSpPr>
            <a:spLocks noGrp="1"/>
          </p:cNvSpPr>
          <p:nvPr>
            <p:ph type="body" sz="quarter" idx="115"/>
          </p:nvPr>
        </p:nvSpPr>
        <p:spPr>
          <a:xfrm>
            <a:off x="7505327"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7" name="Text Placeholder 2"/>
          <p:cNvSpPr>
            <a:spLocks noGrp="1"/>
          </p:cNvSpPr>
          <p:nvPr>
            <p:ph type="body" sz="quarter" idx="116"/>
          </p:nvPr>
        </p:nvSpPr>
        <p:spPr>
          <a:xfrm>
            <a:off x="7505327"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8" name="Text Placeholder 2"/>
          <p:cNvSpPr>
            <a:spLocks noGrp="1"/>
          </p:cNvSpPr>
          <p:nvPr>
            <p:ph type="body" sz="quarter" idx="117"/>
          </p:nvPr>
        </p:nvSpPr>
        <p:spPr>
          <a:xfrm>
            <a:off x="7505327"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9" name="Text Placeholder 2"/>
          <p:cNvSpPr>
            <a:spLocks noGrp="1"/>
          </p:cNvSpPr>
          <p:nvPr>
            <p:ph type="body" sz="quarter" idx="118"/>
          </p:nvPr>
        </p:nvSpPr>
        <p:spPr>
          <a:xfrm>
            <a:off x="7505327"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31" name="Footer Placeholder 1"/>
          <p:cNvSpPr>
            <a:spLocks noGrp="1"/>
          </p:cNvSpPr>
          <p:nvPr>
            <p:ph type="ftr" sz="quarter" idx="119"/>
          </p:nvPr>
        </p:nvSpPr>
        <p:spPr/>
        <p:txBody>
          <a:bodyPr/>
          <a:lstStyle>
            <a:lvl1pPr>
              <a:defRPr/>
            </a:lvl1pPr>
          </a:lstStyle>
          <a:p>
            <a:pPr>
              <a:defRPr/>
            </a:pPr>
            <a:r>
              <a:rPr lang="en-US" dirty="0"/>
              <a:t>Presentation Title</a:t>
            </a:r>
          </a:p>
        </p:txBody>
      </p:sp>
      <p:sp>
        <p:nvSpPr>
          <p:cNvPr id="132" name="Slide Number Placeholder 2"/>
          <p:cNvSpPr>
            <a:spLocks noGrp="1"/>
          </p:cNvSpPr>
          <p:nvPr>
            <p:ph type="sldNum" sz="quarter" idx="120"/>
          </p:nvPr>
        </p:nvSpPr>
        <p:spPr/>
        <p:txBody>
          <a:bodyPr/>
          <a:lstStyle>
            <a:lvl1pPr>
              <a:defRPr/>
            </a:lvl1pPr>
          </a:lstStyle>
          <a:p>
            <a:fld id="{A28588D8-E072-45D9-B934-40DAE49E3E00}" type="slidenum">
              <a:rPr lang="en-NZ" altLang="en-US"/>
              <a:pPr/>
              <a:t>‹#›</a:t>
            </a:fld>
            <a:endParaRPr lang="en-NZ" altLang="en-US" dirty="0"/>
          </a:p>
        </p:txBody>
      </p:sp>
    </p:spTree>
    <p:extLst>
      <p:ext uri="{BB962C8B-B14F-4D97-AF65-F5344CB8AC3E}">
        <p14:creationId xmlns:p14="http://schemas.microsoft.com/office/powerpoint/2010/main" val="37302094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136106"/>
          </a:xfrm>
        </p:spPr>
        <p:txBody>
          <a:bodyPr/>
          <a:lstStyle>
            <a:lvl1pPr algn="ctr">
              <a:defRPr/>
            </a:lvl1pPr>
          </a:lstStyle>
          <a:p>
            <a:pPr lvl="0"/>
            <a:r>
              <a:rPr lang="en-US" noProof="0" dirty="0"/>
              <a:t>Drag picture to placeholder or click icon to add</a:t>
            </a:r>
          </a:p>
        </p:txBody>
      </p:sp>
      <p:sp>
        <p:nvSpPr>
          <p:cNvPr id="3" name="Title 2"/>
          <p:cNvSpPr>
            <a:spLocks noGrp="1"/>
          </p:cNvSpPr>
          <p:nvPr>
            <p:ph type="title"/>
          </p:nvPr>
        </p:nvSpPr>
        <p:spPr>
          <a:xfrm>
            <a:off x="4946317" y="4064003"/>
            <a:ext cx="3978929" cy="1751263"/>
          </a:xfrm>
        </p:spPr>
        <p:txBody>
          <a:bodyPr/>
          <a:lstStyle>
            <a:lvl1pPr>
              <a:defRPr sz="3000" b="0" i="0">
                <a:solidFill>
                  <a:schemeClr val="tx1"/>
                </a:solidFill>
                <a:effectLst/>
                <a:latin typeface="Arial"/>
                <a:cs typeface="Arial"/>
              </a:defRPr>
            </a:lvl1pPr>
          </a:lstStyle>
          <a:p>
            <a:r>
              <a:rPr lang="en-US"/>
              <a:t>Click to edit Master title style</a:t>
            </a:r>
            <a:endParaRPr lang="en-US" dirty="0"/>
          </a:p>
        </p:txBody>
      </p:sp>
      <p:sp>
        <p:nvSpPr>
          <p:cNvPr id="5" name="Slide Number Placeholder 3"/>
          <p:cNvSpPr>
            <a:spLocks noGrp="1"/>
          </p:cNvSpPr>
          <p:nvPr>
            <p:ph type="sldNum" sz="quarter" idx="11"/>
          </p:nvPr>
        </p:nvSpPr>
        <p:spPr/>
        <p:txBody>
          <a:bodyPr/>
          <a:lstStyle>
            <a:lvl1pPr>
              <a:defRPr/>
            </a:lvl1pPr>
          </a:lstStyle>
          <a:p>
            <a:fld id="{50F031C0-DFBF-4705-9F33-B55CF9F08C3A}" type="slidenum">
              <a:rPr lang="en-NZ" altLang="en-US"/>
              <a:pPr/>
              <a:t>‹#›</a:t>
            </a:fld>
            <a:endParaRPr lang="en-NZ" altLang="en-US" dirty="0"/>
          </a:p>
        </p:txBody>
      </p:sp>
      <p:sp>
        <p:nvSpPr>
          <p:cNvPr id="6" name="Footer Placeholder 4"/>
          <p:cNvSpPr>
            <a:spLocks noGrp="1"/>
          </p:cNvSpPr>
          <p:nvPr>
            <p:ph type="ftr" sz="quarter" idx="12"/>
          </p:nvPr>
        </p:nvSpPr>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176632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03">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3" name="Fußzeilenplatzhalter 2"/>
          <p:cNvSpPr>
            <a:spLocks noGrp="1"/>
          </p:cNvSpPr>
          <p:nvPr>
            <p:ph type="ftr" sz="quarter" idx="10"/>
          </p:nvPr>
        </p:nvSpPr>
        <p:spPr/>
        <p:txBody>
          <a:bodyPr/>
          <a:lstStyle/>
          <a:p>
            <a:pPr>
              <a:defRPr/>
            </a:pPr>
            <a:endParaRPr lang="en-US" dirty="0"/>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dirty="0"/>
          </a:p>
        </p:txBody>
      </p:sp>
      <p:sp>
        <p:nvSpPr>
          <p:cNvPr id="6" name="Inhaltsplatzhalter 5"/>
          <p:cNvSpPr>
            <a:spLocks noGrp="1"/>
          </p:cNvSpPr>
          <p:nvPr>
            <p:ph sz="quarter" idx="12" hasCustomPrompt="1"/>
          </p:nvPr>
        </p:nvSpPr>
        <p:spPr>
          <a:xfrm>
            <a:off x="323853" y="1268422"/>
            <a:ext cx="4176712" cy="4752975"/>
          </a:xfrm>
        </p:spPr>
        <p:txBody>
          <a:bodyPr/>
          <a:lstStyle>
            <a:lvl1pPr algn="l">
              <a:buFontTx/>
              <a:buNone/>
              <a:defRPr sz="1875">
                <a:solidFill>
                  <a:schemeClr val="accent1"/>
                </a:solidFill>
              </a:defRPr>
            </a:lvl1pPr>
            <a:lvl2pPr algn="ctr">
              <a:buFontTx/>
              <a:buNone/>
              <a:defRPr sz="1875">
                <a:solidFill>
                  <a:schemeClr val="accent1"/>
                </a:solidFill>
              </a:defRPr>
            </a:lvl2pPr>
            <a:lvl3pPr marL="0" indent="0" algn="ctr">
              <a:buFontTx/>
              <a:buNone/>
              <a:defRPr sz="1875">
                <a:solidFill>
                  <a:schemeClr val="accent1"/>
                </a:solidFill>
              </a:defRPr>
            </a:lvl3pPr>
            <a:lvl4pPr marL="0" indent="0" algn="ctr">
              <a:buFontTx/>
              <a:buNone/>
              <a:defRPr sz="1875">
                <a:solidFill>
                  <a:schemeClr val="accent1"/>
                </a:solidFill>
              </a:defRPr>
            </a:lvl4pPr>
            <a:lvl5pPr marL="0" indent="0" algn="ctr">
              <a:buFontTx/>
              <a:buNone/>
              <a:defRPr sz="1875">
                <a:solidFill>
                  <a:schemeClr val="accent1"/>
                </a:solidFill>
              </a:defRPr>
            </a:lvl5pPr>
          </a:lstStyle>
          <a:p>
            <a:pPr lvl="0"/>
            <a:r>
              <a:rPr lang="en-US" noProof="0" dirty="0" err="1"/>
              <a:t>Textmaster</a:t>
            </a:r>
            <a:endParaRPr lang="en-US" noProof="0" dirty="0"/>
          </a:p>
        </p:txBody>
      </p:sp>
      <p:sp>
        <p:nvSpPr>
          <p:cNvPr id="7" name="Bildplatzhalter 6"/>
          <p:cNvSpPr>
            <a:spLocks noGrp="1"/>
          </p:cNvSpPr>
          <p:nvPr>
            <p:ph type="pic" sz="quarter" idx="13" hasCustomPrompt="1"/>
          </p:nvPr>
        </p:nvSpPr>
        <p:spPr>
          <a:xfrm>
            <a:off x="4643439" y="1268422"/>
            <a:ext cx="4176712" cy="4752975"/>
          </a:xfrm>
        </p:spPr>
        <p:txBody>
          <a:bodyPr/>
          <a:lstStyle/>
          <a:p>
            <a:r>
              <a:rPr lang="en-US" noProof="0" dirty="0"/>
              <a:t>Images</a:t>
            </a:r>
          </a:p>
        </p:txBody>
      </p:sp>
    </p:spTree>
    <p:extLst>
      <p:ext uri="{BB962C8B-B14F-4D97-AF65-F5344CB8AC3E}">
        <p14:creationId xmlns:p14="http://schemas.microsoft.com/office/powerpoint/2010/main" val="25419232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5" name="Rectangle 4"/>
          <p:cNvSpPr>
            <a:spLocks noChangeArrowheads="1"/>
          </p:cNvSpPr>
          <p:nvPr/>
        </p:nvSpPr>
        <p:spPr bwMode="auto">
          <a:xfrm>
            <a:off x="3846514" y="5302250"/>
            <a:ext cx="5297487" cy="15557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4" name="Picture Placeholder 3"/>
          <p:cNvSpPr>
            <a:spLocks noGrp="1"/>
          </p:cNvSpPr>
          <p:nvPr>
            <p:ph type="pic" sz="quarter" idx="10"/>
          </p:nvPr>
        </p:nvSpPr>
        <p:spPr>
          <a:xfrm>
            <a:off x="0" y="0"/>
            <a:ext cx="9144000" cy="6858000"/>
          </a:xfrm>
        </p:spPr>
        <p:txBody>
          <a:bodyPr/>
          <a:lstStyle>
            <a:lvl1pPr algn="ctr">
              <a:defRPr baseline="0"/>
            </a:lvl1pPr>
          </a:lstStyle>
          <a:p>
            <a:pPr lvl="0"/>
            <a:r>
              <a:rPr lang="en-US" noProof="0" dirty="0"/>
              <a:t>Drag picture to placeholder or click icon to add</a:t>
            </a:r>
          </a:p>
        </p:txBody>
      </p:sp>
      <p:sp>
        <p:nvSpPr>
          <p:cNvPr id="3" name="Title 2"/>
          <p:cNvSpPr>
            <a:spLocks noGrp="1"/>
          </p:cNvSpPr>
          <p:nvPr>
            <p:ph type="title"/>
          </p:nvPr>
        </p:nvSpPr>
        <p:spPr>
          <a:xfrm>
            <a:off x="4946317" y="3075216"/>
            <a:ext cx="3978929" cy="1950356"/>
          </a:xfrm>
        </p:spPr>
        <p:txBody>
          <a:bodyPr/>
          <a:lstStyle>
            <a:lvl1pPr>
              <a:defRPr sz="3000" b="0" i="0" baseline="0">
                <a:solidFill>
                  <a:schemeClr val="tx1"/>
                </a:solidFill>
                <a:effectLst/>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17398892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1" y="1132417"/>
            <a:ext cx="8445500" cy="5069416"/>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4" name="Slide Number Placeholder 3"/>
          <p:cNvSpPr>
            <a:spLocks noGrp="1"/>
          </p:cNvSpPr>
          <p:nvPr>
            <p:ph type="sldNum" sz="quarter" idx="19"/>
          </p:nvPr>
        </p:nvSpPr>
        <p:spPr/>
        <p:txBody>
          <a:bodyPr/>
          <a:lstStyle>
            <a:lvl1pPr>
              <a:defRPr/>
            </a:lvl1pPr>
          </a:lstStyle>
          <a:p>
            <a:fld id="{A44E375D-E523-4CBC-AF1A-001A2BAF4D3B}" type="slidenum">
              <a:rPr lang="en-NZ" altLang="en-US"/>
              <a:pPr/>
              <a:t>‹#›</a:t>
            </a:fld>
            <a:endParaRPr lang="en-NZ" altLang="en-US" dirty="0"/>
          </a:p>
        </p:txBody>
      </p:sp>
      <p:sp>
        <p:nvSpPr>
          <p:cNvPr id="6" name="Footer Placeholder 4"/>
          <p:cNvSpPr>
            <a:spLocks noGrp="1"/>
          </p:cNvSpPr>
          <p:nvPr>
            <p:ph type="ftr" sz="quarter" idx="20"/>
          </p:nvPr>
        </p:nvSpPr>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10192957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ha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1" y="1147233"/>
            <a:ext cx="4159249" cy="5048250"/>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4" y="1147233"/>
            <a:ext cx="4159249" cy="5048250"/>
          </a:xfrm>
        </p:spPr>
        <p:txBody>
          <a:bodyPr/>
          <a:lstStyle/>
          <a:p>
            <a:pPr lvl="0"/>
            <a:endParaRPr lang="en-US" noProof="0" dirty="0"/>
          </a:p>
        </p:txBody>
      </p:sp>
      <p:sp>
        <p:nvSpPr>
          <p:cNvPr id="6" name="Slide Number Placeholder 3"/>
          <p:cNvSpPr>
            <a:spLocks noGrp="1"/>
          </p:cNvSpPr>
          <p:nvPr>
            <p:ph type="sldNum" sz="quarter" idx="20"/>
          </p:nvPr>
        </p:nvSpPr>
        <p:spPr/>
        <p:txBody>
          <a:bodyPr/>
          <a:lstStyle>
            <a:lvl1pPr>
              <a:defRPr/>
            </a:lvl1pPr>
          </a:lstStyle>
          <a:p>
            <a:fld id="{87C5401E-8EA7-4287-94ED-CDE460761370}" type="slidenum">
              <a:rPr lang="en-NZ" altLang="en-US"/>
              <a:pPr/>
              <a:t>‹#›</a:t>
            </a:fld>
            <a:endParaRPr lang="en-NZ" altLang="en-US" dirty="0"/>
          </a:p>
        </p:txBody>
      </p:sp>
      <p:sp>
        <p:nvSpPr>
          <p:cNvPr id="7" name="Footer Placeholder 4"/>
          <p:cNvSpPr>
            <a:spLocks noGrp="1"/>
          </p:cNvSpPr>
          <p:nvPr>
            <p:ph type="ftr" sz="quarter" idx="21"/>
          </p:nvPr>
        </p:nvSpPr>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21342594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1" y="1147233"/>
            <a:ext cx="4159249" cy="5048250"/>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4"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7" y="3723217"/>
            <a:ext cx="4159249" cy="2461684"/>
          </a:xfrm>
        </p:spPr>
        <p:txBody>
          <a:bodyPr/>
          <a:lstStyle/>
          <a:p>
            <a:pPr lvl="0"/>
            <a:endParaRPr lang="en-US" noProof="0" dirty="0"/>
          </a:p>
        </p:txBody>
      </p:sp>
      <p:sp>
        <p:nvSpPr>
          <p:cNvPr id="6" name="Slide Number Placeholder 3"/>
          <p:cNvSpPr>
            <a:spLocks noGrp="1"/>
          </p:cNvSpPr>
          <p:nvPr>
            <p:ph type="sldNum" sz="quarter" idx="21"/>
          </p:nvPr>
        </p:nvSpPr>
        <p:spPr/>
        <p:txBody>
          <a:bodyPr/>
          <a:lstStyle>
            <a:lvl1pPr>
              <a:defRPr/>
            </a:lvl1pPr>
          </a:lstStyle>
          <a:p>
            <a:fld id="{CCFD7078-37A7-4675-B842-CE04C529DE8B}" type="slidenum">
              <a:rPr lang="en-NZ" altLang="en-US"/>
              <a:pPr/>
              <a:t>‹#›</a:t>
            </a:fld>
            <a:endParaRPr lang="en-NZ" altLang="en-US" dirty="0"/>
          </a:p>
        </p:txBody>
      </p:sp>
      <p:sp>
        <p:nvSpPr>
          <p:cNvPr id="7" name="Footer Placeholder 4"/>
          <p:cNvSpPr>
            <a:spLocks noGrp="1"/>
          </p:cNvSpPr>
          <p:nvPr>
            <p:ph type="ftr" sz="quarter" idx="22"/>
          </p:nvPr>
        </p:nvSpPr>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36855232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4"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7" y="3723217"/>
            <a:ext cx="4159249" cy="2461684"/>
          </a:xfrm>
        </p:spPr>
        <p:txBody>
          <a:bodyPr/>
          <a:lstStyle/>
          <a:p>
            <a:pPr lvl="0"/>
            <a:endParaRPr lang="en-US" noProof="0" dirty="0"/>
          </a:p>
        </p:txBody>
      </p:sp>
      <p:sp>
        <p:nvSpPr>
          <p:cNvPr id="9" name="Chart Placeholder 4"/>
          <p:cNvSpPr>
            <a:spLocks noGrp="1"/>
          </p:cNvSpPr>
          <p:nvPr>
            <p:ph type="chart" sz="quarter" idx="21"/>
          </p:nvPr>
        </p:nvSpPr>
        <p:spPr>
          <a:xfrm>
            <a:off x="347134" y="1140883"/>
            <a:ext cx="4159249" cy="2461684"/>
          </a:xfrm>
        </p:spPr>
        <p:txBody>
          <a:bodyPr/>
          <a:lstStyle/>
          <a:p>
            <a:pPr lvl="0"/>
            <a:endParaRPr lang="en-US" noProof="0" dirty="0"/>
          </a:p>
        </p:txBody>
      </p:sp>
      <p:sp>
        <p:nvSpPr>
          <p:cNvPr id="14" name="Chart Placeholder 4"/>
          <p:cNvSpPr>
            <a:spLocks noGrp="1"/>
          </p:cNvSpPr>
          <p:nvPr>
            <p:ph type="chart" sz="quarter" idx="22"/>
          </p:nvPr>
        </p:nvSpPr>
        <p:spPr>
          <a:xfrm>
            <a:off x="351367" y="3716867"/>
            <a:ext cx="4159249" cy="2461684"/>
          </a:xfrm>
        </p:spPr>
        <p:txBody>
          <a:bodyPr/>
          <a:lstStyle/>
          <a:p>
            <a:pPr lvl="0"/>
            <a:endParaRPr lang="en-US" noProof="0" dirty="0"/>
          </a:p>
        </p:txBody>
      </p:sp>
      <p:sp>
        <p:nvSpPr>
          <p:cNvPr id="7" name="Slide Number Placeholder 3"/>
          <p:cNvSpPr>
            <a:spLocks noGrp="1"/>
          </p:cNvSpPr>
          <p:nvPr>
            <p:ph type="sldNum" sz="quarter" idx="23"/>
          </p:nvPr>
        </p:nvSpPr>
        <p:spPr/>
        <p:txBody>
          <a:bodyPr/>
          <a:lstStyle>
            <a:lvl1pPr>
              <a:defRPr/>
            </a:lvl1pPr>
          </a:lstStyle>
          <a:p>
            <a:fld id="{A65AC9E5-0BE2-4D32-80C8-CEA2DEB14F8B}" type="slidenum">
              <a:rPr lang="en-NZ" altLang="en-US"/>
              <a:pPr/>
              <a:t>‹#›</a:t>
            </a:fld>
            <a:endParaRPr lang="en-NZ" altLang="en-US" dirty="0"/>
          </a:p>
        </p:txBody>
      </p:sp>
      <p:sp>
        <p:nvSpPr>
          <p:cNvPr id="10" name="Footer Placeholder 4"/>
          <p:cNvSpPr>
            <a:spLocks noGrp="1"/>
          </p:cNvSpPr>
          <p:nvPr>
            <p:ph type="ftr" sz="quarter" idx="24"/>
          </p:nvPr>
        </p:nvSpPr>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38223508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5" name="Line 1087"/>
          <p:cNvSpPr>
            <a:spLocks noChangeShapeType="1"/>
          </p:cNvSpPr>
          <p:nvPr/>
        </p:nvSpPr>
        <p:spPr bwMode="auto">
          <a:xfrm>
            <a:off x="484189" y="617540"/>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6" name="Rectangle 1088"/>
          <p:cNvSpPr>
            <a:spLocks noChangeArrowheads="1"/>
          </p:cNvSpPr>
          <p:nvPr/>
        </p:nvSpPr>
        <p:spPr bwMode="auto">
          <a:xfrm>
            <a:off x="484189" y="617540"/>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7" name="Rectangle 1089"/>
          <p:cNvSpPr>
            <a:spLocks noChangeArrowheads="1"/>
          </p:cNvSpPr>
          <p:nvPr/>
        </p:nvSpPr>
        <p:spPr bwMode="auto">
          <a:xfrm>
            <a:off x="484189" y="617540"/>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8" name="Freeform 1098"/>
          <p:cNvSpPr>
            <a:spLocks/>
          </p:cNvSpPr>
          <p:nvPr/>
        </p:nvSpPr>
        <p:spPr bwMode="auto">
          <a:xfrm>
            <a:off x="487364" y="617540"/>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9" name="Freeform 1115"/>
          <p:cNvSpPr>
            <a:spLocks/>
          </p:cNvSpPr>
          <p:nvPr/>
        </p:nvSpPr>
        <p:spPr bwMode="auto">
          <a:xfrm>
            <a:off x="458789"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0" name="Freeform 1120"/>
          <p:cNvSpPr>
            <a:spLocks/>
          </p:cNvSpPr>
          <p:nvPr/>
        </p:nvSpPr>
        <p:spPr bwMode="auto">
          <a:xfrm>
            <a:off x="458789" y="463552"/>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1" name="Freeform 1134"/>
          <p:cNvSpPr>
            <a:spLocks/>
          </p:cNvSpPr>
          <p:nvPr/>
        </p:nvSpPr>
        <p:spPr bwMode="auto">
          <a:xfrm>
            <a:off x="703264"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2" name="Freeform 1141"/>
          <p:cNvSpPr>
            <a:spLocks/>
          </p:cNvSpPr>
          <p:nvPr/>
        </p:nvSpPr>
        <p:spPr bwMode="auto">
          <a:xfrm>
            <a:off x="706439"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3" name="Freeform 1148"/>
          <p:cNvSpPr>
            <a:spLocks/>
          </p:cNvSpPr>
          <p:nvPr/>
        </p:nvSpPr>
        <p:spPr bwMode="auto">
          <a:xfrm>
            <a:off x="693739" y="460376"/>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4" name="Freeform 1150"/>
          <p:cNvSpPr>
            <a:spLocks/>
          </p:cNvSpPr>
          <p:nvPr/>
        </p:nvSpPr>
        <p:spPr bwMode="auto">
          <a:xfrm>
            <a:off x="684214" y="447677"/>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5" name="Freeform 1152"/>
          <p:cNvSpPr>
            <a:spLocks/>
          </p:cNvSpPr>
          <p:nvPr/>
        </p:nvSpPr>
        <p:spPr bwMode="auto">
          <a:xfrm>
            <a:off x="684214" y="447677"/>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6" name="Freeform 1154"/>
          <p:cNvSpPr>
            <a:spLocks/>
          </p:cNvSpPr>
          <p:nvPr/>
        </p:nvSpPr>
        <p:spPr bwMode="auto">
          <a:xfrm>
            <a:off x="665164"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7" name="Freeform 1156"/>
          <p:cNvSpPr>
            <a:spLocks/>
          </p:cNvSpPr>
          <p:nvPr/>
        </p:nvSpPr>
        <p:spPr bwMode="auto">
          <a:xfrm>
            <a:off x="665164" y="431801"/>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8" name="Freeform 1163"/>
          <p:cNvSpPr>
            <a:spLocks/>
          </p:cNvSpPr>
          <p:nvPr/>
        </p:nvSpPr>
        <p:spPr bwMode="auto">
          <a:xfrm>
            <a:off x="611188" y="415927"/>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19" name="Freeform 1172"/>
          <p:cNvSpPr>
            <a:spLocks/>
          </p:cNvSpPr>
          <p:nvPr/>
        </p:nvSpPr>
        <p:spPr bwMode="auto">
          <a:xfrm>
            <a:off x="582614" y="476252"/>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20" name="Freeform 1177"/>
          <p:cNvSpPr>
            <a:spLocks/>
          </p:cNvSpPr>
          <p:nvPr/>
        </p:nvSpPr>
        <p:spPr bwMode="auto">
          <a:xfrm>
            <a:off x="557214" y="534990"/>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21" name="Freeform 1180"/>
          <p:cNvSpPr>
            <a:spLocks/>
          </p:cNvSpPr>
          <p:nvPr/>
        </p:nvSpPr>
        <p:spPr bwMode="auto">
          <a:xfrm>
            <a:off x="560389" y="530227"/>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22" name="Line 1187"/>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23" name="Line 1188"/>
          <p:cNvSpPr>
            <a:spLocks noChangeShapeType="1"/>
          </p:cNvSpPr>
          <p:nvPr/>
        </p:nvSpPr>
        <p:spPr bwMode="auto">
          <a:xfrm>
            <a:off x="569914"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24" name="Freeform 1208"/>
          <p:cNvSpPr>
            <a:spLocks/>
          </p:cNvSpPr>
          <p:nvPr/>
        </p:nvSpPr>
        <p:spPr bwMode="auto">
          <a:xfrm>
            <a:off x="595313" y="557215"/>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25" name="Freeform 1210"/>
          <p:cNvSpPr>
            <a:spLocks/>
          </p:cNvSpPr>
          <p:nvPr/>
        </p:nvSpPr>
        <p:spPr bwMode="auto">
          <a:xfrm>
            <a:off x="595314" y="557215"/>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26" name="Freeform 1214"/>
          <p:cNvSpPr>
            <a:spLocks/>
          </p:cNvSpPr>
          <p:nvPr/>
        </p:nvSpPr>
        <p:spPr bwMode="auto">
          <a:xfrm>
            <a:off x="595314" y="557215"/>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27" name="Rectangle 1215"/>
          <p:cNvSpPr>
            <a:spLocks noChangeArrowheads="1"/>
          </p:cNvSpPr>
          <p:nvPr/>
        </p:nvSpPr>
        <p:spPr bwMode="auto">
          <a:xfrm>
            <a:off x="595313" y="627065"/>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28" name="Freeform 1217"/>
          <p:cNvSpPr>
            <a:spLocks/>
          </p:cNvSpPr>
          <p:nvPr/>
        </p:nvSpPr>
        <p:spPr bwMode="auto">
          <a:xfrm>
            <a:off x="595313" y="6270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29" name="Freeform 1219"/>
          <p:cNvSpPr>
            <a:spLocks/>
          </p:cNvSpPr>
          <p:nvPr/>
        </p:nvSpPr>
        <p:spPr bwMode="auto">
          <a:xfrm>
            <a:off x="731839" y="541340"/>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30" name="Freeform 1221"/>
          <p:cNvSpPr>
            <a:spLocks/>
          </p:cNvSpPr>
          <p:nvPr/>
        </p:nvSpPr>
        <p:spPr bwMode="auto">
          <a:xfrm>
            <a:off x="731839" y="541340"/>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31" name="Freeform 1234"/>
          <p:cNvSpPr>
            <a:spLocks/>
          </p:cNvSpPr>
          <p:nvPr/>
        </p:nvSpPr>
        <p:spPr bwMode="auto">
          <a:xfrm>
            <a:off x="722314" y="550865"/>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32" name="Line 1237"/>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33" name="Line 1238"/>
          <p:cNvSpPr>
            <a:spLocks noChangeShapeType="1"/>
          </p:cNvSpPr>
          <p:nvPr/>
        </p:nvSpPr>
        <p:spPr bwMode="auto">
          <a:xfrm>
            <a:off x="728663" y="544515"/>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34" name="Freeform 1240"/>
          <p:cNvSpPr>
            <a:spLocks/>
          </p:cNvSpPr>
          <p:nvPr/>
        </p:nvSpPr>
        <p:spPr bwMode="auto">
          <a:xfrm>
            <a:off x="728663" y="541340"/>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35" name="Freeform 1243"/>
          <p:cNvSpPr>
            <a:spLocks/>
          </p:cNvSpPr>
          <p:nvPr/>
        </p:nvSpPr>
        <p:spPr bwMode="auto">
          <a:xfrm>
            <a:off x="728664" y="538165"/>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36" name="Freeform 1246"/>
          <p:cNvSpPr>
            <a:spLocks/>
          </p:cNvSpPr>
          <p:nvPr/>
        </p:nvSpPr>
        <p:spPr bwMode="auto">
          <a:xfrm>
            <a:off x="725489" y="547690"/>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37" name="Freeform 1250"/>
          <p:cNvSpPr>
            <a:spLocks/>
          </p:cNvSpPr>
          <p:nvPr/>
        </p:nvSpPr>
        <p:spPr bwMode="auto">
          <a:xfrm>
            <a:off x="731839"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38" name="Freeform 1252"/>
          <p:cNvSpPr>
            <a:spLocks/>
          </p:cNvSpPr>
          <p:nvPr/>
        </p:nvSpPr>
        <p:spPr bwMode="auto">
          <a:xfrm>
            <a:off x="731839"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39" name="Freeform 1255"/>
          <p:cNvSpPr>
            <a:spLocks/>
          </p:cNvSpPr>
          <p:nvPr/>
        </p:nvSpPr>
        <p:spPr bwMode="auto">
          <a:xfrm>
            <a:off x="712789" y="550865"/>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40" name="Rectangle 1256"/>
          <p:cNvSpPr>
            <a:spLocks noChangeArrowheads="1"/>
          </p:cNvSpPr>
          <p:nvPr/>
        </p:nvSpPr>
        <p:spPr bwMode="auto">
          <a:xfrm>
            <a:off x="722314" y="550865"/>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41" name="Freeform 1258"/>
          <p:cNvSpPr>
            <a:spLocks/>
          </p:cNvSpPr>
          <p:nvPr/>
        </p:nvSpPr>
        <p:spPr bwMode="auto">
          <a:xfrm>
            <a:off x="722314" y="5508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42" name="Freeform 1266"/>
          <p:cNvSpPr>
            <a:spLocks/>
          </p:cNvSpPr>
          <p:nvPr/>
        </p:nvSpPr>
        <p:spPr bwMode="auto">
          <a:xfrm>
            <a:off x="728663" y="534990"/>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43" name="Freeform 1269"/>
          <p:cNvSpPr>
            <a:spLocks/>
          </p:cNvSpPr>
          <p:nvPr/>
        </p:nvSpPr>
        <p:spPr bwMode="auto">
          <a:xfrm>
            <a:off x="728664" y="530227"/>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4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4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4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4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4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4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50" name="Freeform 1277"/>
          <p:cNvSpPr>
            <a:spLocks/>
          </p:cNvSpPr>
          <p:nvPr/>
        </p:nvSpPr>
        <p:spPr bwMode="auto">
          <a:xfrm>
            <a:off x="728663" y="523877"/>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51" name="Freeform 1287"/>
          <p:cNvSpPr>
            <a:spLocks/>
          </p:cNvSpPr>
          <p:nvPr/>
        </p:nvSpPr>
        <p:spPr bwMode="auto">
          <a:xfrm>
            <a:off x="719139"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52" name="Freeform 1290"/>
          <p:cNvSpPr>
            <a:spLocks/>
          </p:cNvSpPr>
          <p:nvPr/>
        </p:nvSpPr>
        <p:spPr bwMode="auto">
          <a:xfrm>
            <a:off x="719139" y="517527"/>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sz="1600" dirty="0"/>
          </a:p>
        </p:txBody>
      </p:sp>
      <p:sp>
        <p:nvSpPr>
          <p:cNvPr id="53" name="Rectangle 1335"/>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4" name="Rectangle 1336"/>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5" name="Rectangle 1337"/>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6" name="Rectangle 1340"/>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7" name="Rectangle 1341"/>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8" name="Rectangle 1342"/>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9" name="Rectangle 1343"/>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60" name="Rectangle 1344"/>
          <p:cNvSpPr>
            <a:spLocks noChangeArrowheads="1"/>
          </p:cNvSpPr>
          <p:nvPr/>
        </p:nvSpPr>
        <p:spPr bwMode="auto">
          <a:xfrm>
            <a:off x="465139" y="485777"/>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61" name="Rectangle 67"/>
          <p:cNvSpPr>
            <a:spLocks noChangeArrowheads="1"/>
          </p:cNvSpPr>
          <p:nvPr/>
        </p:nvSpPr>
        <p:spPr bwMode="auto">
          <a:xfrm>
            <a:off x="0" y="2828927"/>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330" name="Title 329"/>
          <p:cNvSpPr>
            <a:spLocks noGrp="1"/>
          </p:cNvSpPr>
          <p:nvPr>
            <p:ph type="title"/>
          </p:nvPr>
        </p:nvSpPr>
        <p:spPr>
          <a:xfrm>
            <a:off x="865910" y="1306550"/>
            <a:ext cx="7296726" cy="1450437"/>
          </a:xfrm>
        </p:spPr>
        <p:txBody>
          <a:bodyPr/>
          <a:lstStyle>
            <a:lvl1pPr>
              <a:defRPr sz="3800" b="1" cap="none" baseline="0">
                <a:solidFill>
                  <a:schemeClr val="bg2"/>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851105" y="3074090"/>
            <a:ext cx="7328771" cy="2397495"/>
          </a:xfrm>
        </p:spPr>
        <p:txBody>
          <a:bodyPr>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10035401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288638"/>
            <a:ext cx="8533067" cy="461819"/>
          </a:xfrm>
        </p:spPr>
        <p:txBody>
          <a:bodyPr/>
          <a:lstStyle>
            <a:lvl1pPr>
              <a:defRPr sz="2200" b="0" i="0" baseline="0">
                <a:solidFill>
                  <a:schemeClr val="tx1"/>
                </a:solidFill>
                <a:latin typeface="+mn-lt"/>
                <a:cs typeface="Andes ExtraLight"/>
              </a:defRPr>
            </a:lvl1pPr>
          </a:lstStyle>
          <a:p>
            <a:r>
              <a:rPr lang="en-US"/>
              <a:t>Click to edit Master title style</a:t>
            </a:r>
            <a:endParaRPr lang="en-US" dirty="0"/>
          </a:p>
        </p:txBody>
      </p:sp>
      <p:sp>
        <p:nvSpPr>
          <p:cNvPr id="6" name="Table Placeholder 5"/>
          <p:cNvSpPr>
            <a:spLocks noGrp="1"/>
          </p:cNvSpPr>
          <p:nvPr>
            <p:ph type="tbl" sz="quarter" idx="13"/>
          </p:nvPr>
        </p:nvSpPr>
        <p:spPr>
          <a:xfrm>
            <a:off x="349780" y="968964"/>
            <a:ext cx="8529637" cy="5249906"/>
          </a:xfrm>
        </p:spPr>
        <p:txBody>
          <a:bodyPr>
            <a:normAutofit/>
          </a:bodyPr>
          <a:lstStyle>
            <a:lvl1pPr>
              <a:lnSpc>
                <a:spcPct val="100000"/>
              </a:lnSpc>
              <a:spcBef>
                <a:spcPts val="0"/>
              </a:spcBef>
              <a:defRPr sz="1200"/>
            </a:lvl1pPr>
          </a:lstStyle>
          <a:p>
            <a:pPr lvl="0"/>
            <a:endParaRPr lang="en-US" noProof="0" dirty="0"/>
          </a:p>
        </p:txBody>
      </p:sp>
      <p:sp>
        <p:nvSpPr>
          <p:cNvPr id="4" name="Slide Number Placeholder 3"/>
          <p:cNvSpPr>
            <a:spLocks noGrp="1"/>
          </p:cNvSpPr>
          <p:nvPr>
            <p:ph type="sldNum" sz="quarter" idx="14"/>
          </p:nvPr>
        </p:nvSpPr>
        <p:spPr/>
        <p:txBody>
          <a:bodyPr/>
          <a:lstStyle>
            <a:lvl1pPr>
              <a:defRPr/>
            </a:lvl1pPr>
          </a:lstStyle>
          <a:p>
            <a:fld id="{F1B67F99-D2BE-4A39-921A-52745B17B684}" type="slidenum">
              <a:rPr lang="en-NZ" altLang="en-US"/>
              <a:pPr/>
              <a:t>‹#›</a:t>
            </a:fld>
            <a:endParaRPr lang="en-NZ" altLang="en-US" dirty="0"/>
          </a:p>
        </p:txBody>
      </p:sp>
      <p:sp>
        <p:nvSpPr>
          <p:cNvPr id="5" name="Footer Placeholder 4"/>
          <p:cNvSpPr>
            <a:spLocks noGrp="1"/>
          </p:cNvSpPr>
          <p:nvPr>
            <p:ph type="ftr" sz="quarter" idx="15"/>
          </p:nvPr>
        </p:nvSpPr>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42798932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Light Blue Title Slide">
    <p:spTree>
      <p:nvGrpSpPr>
        <p:cNvPr id="1" name=""/>
        <p:cNvGrpSpPr/>
        <p:nvPr/>
      </p:nvGrpSpPr>
      <p:grpSpPr>
        <a:xfrm>
          <a:off x="0" y="0"/>
          <a:ext cx="0" cy="0"/>
          <a:chOff x="0" y="0"/>
          <a:chExt cx="0" cy="0"/>
        </a:xfrm>
      </p:grpSpPr>
      <p:sp>
        <p:nvSpPr>
          <p:cNvPr id="6" name="Rectangle 5"/>
          <p:cNvSpPr>
            <a:spLocks noChangeArrowheads="1"/>
          </p:cNvSpPr>
          <p:nvPr/>
        </p:nvSpPr>
        <p:spPr bwMode="auto">
          <a:xfrm flipV="1">
            <a:off x="0" y="2"/>
            <a:ext cx="9144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7" name="Rectangle 6"/>
          <p:cNvSpPr>
            <a:spLocks noChangeArrowheads="1"/>
          </p:cNvSpPr>
          <p:nvPr/>
        </p:nvSpPr>
        <p:spPr bwMode="auto">
          <a:xfrm>
            <a:off x="0" y="4311652"/>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330" name="Title 329"/>
          <p:cNvSpPr>
            <a:spLocks noGrp="1"/>
          </p:cNvSpPr>
          <p:nvPr>
            <p:ph type="title"/>
          </p:nvPr>
        </p:nvSpPr>
        <p:spPr>
          <a:xfrm>
            <a:off x="1512624" y="1189791"/>
            <a:ext cx="6971806"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525173"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69" name="Text Placeholder 331"/>
          <p:cNvSpPr>
            <a:spLocks noGrp="1"/>
          </p:cNvSpPr>
          <p:nvPr>
            <p:ph type="body" sz="quarter" idx="14"/>
          </p:nvPr>
        </p:nvSpPr>
        <p:spPr>
          <a:xfrm>
            <a:off x="5682073" y="4699003"/>
            <a:ext cx="2821170" cy="1393637"/>
          </a:xfrm>
        </p:spPr>
        <p:txBody>
          <a:bodyPr anchor="b"/>
          <a:lstStyle>
            <a:lvl1pPr marL="0" marR="0" indent="0" algn="r" defTabSz="914400" rtl="0" eaLnBrk="1" fontAlgn="base" latinLnBrk="0" hangingPunct="1">
              <a:lnSpc>
                <a:spcPct val="115000"/>
              </a:lnSpc>
              <a:spcBef>
                <a:spcPct val="20000"/>
              </a:spcBef>
              <a:spcAft>
                <a:spcPct val="0"/>
              </a:spcAft>
              <a:buClr>
                <a:srgbClr val="00783C"/>
              </a:buClr>
              <a:buSzTx/>
              <a:buFontTx/>
              <a:buNone/>
              <a:tabLst/>
              <a:defRPr sz="1400" b="0" i="0" baseline="0">
                <a:solidFill>
                  <a:schemeClr val="tx1"/>
                </a:solidFill>
                <a:latin typeface="+mn-lt"/>
                <a:cs typeface="Arial"/>
              </a:defRPr>
            </a:lvl1pPr>
            <a:lvl2pPr marL="0" marR="0" indent="0" algn="r" defTabSz="914400" rtl="0" eaLnBrk="1" fontAlgn="base" latinLnBrk="0" hangingPunct="1">
              <a:lnSpc>
                <a:spcPct val="100000"/>
              </a:lnSpc>
              <a:spcBef>
                <a:spcPct val="20000"/>
              </a:spcBef>
              <a:spcAft>
                <a:spcPct val="0"/>
              </a:spcAft>
              <a:buClr>
                <a:srgbClr val="00783C"/>
              </a:buClr>
              <a:buSzTx/>
              <a:buFont typeface="Wingdings" charset="0"/>
              <a:buNone/>
              <a:tabLst/>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70" name="Picture Placeholder 4"/>
          <p:cNvSpPr>
            <a:spLocks noGrp="1"/>
          </p:cNvSpPr>
          <p:nvPr>
            <p:ph type="pic" sz="quarter" idx="16"/>
          </p:nvPr>
        </p:nvSpPr>
        <p:spPr>
          <a:xfrm>
            <a:off x="508001" y="4699001"/>
            <a:ext cx="5058833" cy="1375832"/>
          </a:xfrm>
          <a:solidFill>
            <a:srgbClr val="FFFFFF"/>
          </a:solidFill>
        </p:spPr>
        <p:txBody>
          <a:bodyPr anchor="ctr">
            <a:normAutofit/>
          </a:bodyPr>
          <a:lstStyle>
            <a:lvl1pPr algn="ctr">
              <a:defRPr baseline="0">
                <a:solidFill>
                  <a:srgbClr val="021F43"/>
                </a:solidFill>
              </a:defRPr>
            </a:lvl1pPr>
          </a:lstStyle>
          <a:p>
            <a:pPr lvl="0"/>
            <a:r>
              <a:rPr lang="en-US" noProof="0" dirty="0"/>
              <a:t>Click icon to add picture</a:t>
            </a:r>
          </a:p>
        </p:txBody>
      </p:sp>
      <p:sp>
        <p:nvSpPr>
          <p:cNvPr id="8" name="Rectangle 1028"/>
          <p:cNvSpPr>
            <a:spLocks noGrp="1" noChangeArrowheads="1"/>
          </p:cNvSpPr>
          <p:nvPr>
            <p:ph type="dt" sz="half" idx="17"/>
          </p:nvPr>
        </p:nvSpPr>
        <p:spPr>
          <a:xfrm>
            <a:off x="5942014" y="6107115"/>
            <a:ext cx="2551112" cy="306387"/>
          </a:xfrm>
        </p:spPr>
        <p:txBody>
          <a:bodyPr rIns="0" anchor="ctr"/>
          <a:lstStyle>
            <a:lvl1pPr algn="r">
              <a:defRPr b="0" i="0">
                <a:solidFill>
                  <a:schemeClr val="tx1"/>
                </a:solidFill>
                <a:latin typeface="Arial"/>
                <a:cs typeface="Arial"/>
              </a:defRPr>
            </a:lvl1pPr>
          </a:lstStyle>
          <a:p>
            <a:pPr>
              <a:defRPr/>
            </a:pPr>
            <a:endParaRPr lang="en-US" dirty="0"/>
          </a:p>
        </p:txBody>
      </p:sp>
    </p:spTree>
    <p:extLst>
      <p:ext uri="{BB962C8B-B14F-4D97-AF65-F5344CB8AC3E}">
        <p14:creationId xmlns:p14="http://schemas.microsoft.com/office/powerpoint/2010/main" val="27583681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Dark Blue Title Slide">
    <p:spTree>
      <p:nvGrpSpPr>
        <p:cNvPr id="1" name=""/>
        <p:cNvGrpSpPr/>
        <p:nvPr/>
      </p:nvGrpSpPr>
      <p:grpSpPr>
        <a:xfrm>
          <a:off x="0" y="0"/>
          <a:ext cx="0" cy="0"/>
          <a:chOff x="0" y="0"/>
          <a:chExt cx="0" cy="0"/>
        </a:xfrm>
      </p:grpSpPr>
      <p:sp>
        <p:nvSpPr>
          <p:cNvPr id="6" name="Rectangle 5"/>
          <p:cNvSpPr>
            <a:spLocks noChangeArrowheads="1"/>
          </p:cNvSpPr>
          <p:nvPr/>
        </p:nvSpPr>
        <p:spPr bwMode="auto">
          <a:xfrm flipV="1">
            <a:off x="0" y="2"/>
            <a:ext cx="9144000" cy="4479925"/>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7" name="Rectangle 6"/>
          <p:cNvSpPr>
            <a:spLocks noChangeArrowheads="1"/>
          </p:cNvSpPr>
          <p:nvPr/>
        </p:nvSpPr>
        <p:spPr bwMode="auto">
          <a:xfrm>
            <a:off x="0" y="4302127"/>
            <a:ext cx="9144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330" name="Title 329"/>
          <p:cNvSpPr>
            <a:spLocks noGrp="1"/>
          </p:cNvSpPr>
          <p:nvPr>
            <p:ph type="title"/>
          </p:nvPr>
        </p:nvSpPr>
        <p:spPr>
          <a:xfrm>
            <a:off x="1396005" y="1189791"/>
            <a:ext cx="7039470"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408677" y="3000005"/>
            <a:ext cx="7026799" cy="1211048"/>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70" name="Picture Placeholder 4"/>
          <p:cNvSpPr>
            <a:spLocks noGrp="1"/>
          </p:cNvSpPr>
          <p:nvPr>
            <p:ph type="pic" sz="quarter" idx="16"/>
          </p:nvPr>
        </p:nvSpPr>
        <p:spPr>
          <a:xfrm>
            <a:off x="508001" y="4699001"/>
            <a:ext cx="5058833" cy="1375832"/>
          </a:xfrm>
          <a:solidFill>
            <a:srgbClr val="FFFFFF"/>
          </a:solidFill>
        </p:spPr>
        <p:txBody>
          <a:bodyPr anchor="ctr">
            <a:normAutofit/>
          </a:bodyPr>
          <a:lstStyle>
            <a:lvl1pPr algn="ctr">
              <a:defRPr baseline="0">
                <a:solidFill>
                  <a:srgbClr val="021F43"/>
                </a:solidFill>
              </a:defRPr>
            </a:lvl1pPr>
          </a:lstStyle>
          <a:p>
            <a:pPr lvl="0"/>
            <a:r>
              <a:rPr lang="en-US" noProof="0" dirty="0"/>
              <a:t>Click icon to add picture</a:t>
            </a:r>
          </a:p>
        </p:txBody>
      </p:sp>
      <p:sp>
        <p:nvSpPr>
          <p:cNvPr id="9" name="Text Placeholder 331"/>
          <p:cNvSpPr>
            <a:spLocks noGrp="1"/>
          </p:cNvSpPr>
          <p:nvPr>
            <p:ph type="body" sz="quarter" idx="14"/>
          </p:nvPr>
        </p:nvSpPr>
        <p:spPr>
          <a:xfrm>
            <a:off x="5682073" y="4699003"/>
            <a:ext cx="2821170" cy="1393637"/>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8" name="Rectangle 1028"/>
          <p:cNvSpPr>
            <a:spLocks noGrp="1" noChangeArrowheads="1"/>
          </p:cNvSpPr>
          <p:nvPr>
            <p:ph type="dt" sz="half" idx="17"/>
          </p:nvPr>
        </p:nvSpPr>
        <p:spPr>
          <a:xfrm>
            <a:off x="5716589" y="6116640"/>
            <a:ext cx="2719387" cy="306387"/>
          </a:xfrm>
        </p:spPr>
        <p:txBody>
          <a:bodyPr rIns="0" anchor="ctr"/>
          <a:lstStyle>
            <a:lvl1pPr algn="r">
              <a:defRPr b="0" i="0">
                <a:solidFill>
                  <a:schemeClr val="tx1"/>
                </a:solidFill>
                <a:latin typeface="Arial"/>
                <a:cs typeface="Arial"/>
              </a:defRPr>
            </a:lvl1pPr>
          </a:lstStyle>
          <a:p>
            <a:pPr>
              <a:defRPr/>
            </a:pPr>
            <a:endParaRPr lang="en-US" dirty="0"/>
          </a:p>
        </p:txBody>
      </p:sp>
    </p:spTree>
    <p:extLst>
      <p:ext uri="{BB962C8B-B14F-4D97-AF65-F5344CB8AC3E}">
        <p14:creationId xmlns:p14="http://schemas.microsoft.com/office/powerpoint/2010/main" val="30922358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ight Blue Title Slide">
    <p:spTree>
      <p:nvGrpSpPr>
        <p:cNvPr id="1" name=""/>
        <p:cNvGrpSpPr/>
        <p:nvPr/>
      </p:nvGrpSpPr>
      <p:grpSpPr>
        <a:xfrm>
          <a:off x="0" y="0"/>
          <a:ext cx="0" cy="0"/>
          <a:chOff x="0" y="0"/>
          <a:chExt cx="0" cy="0"/>
        </a:xfrm>
      </p:grpSpPr>
      <p:sp>
        <p:nvSpPr>
          <p:cNvPr id="6" name="Rectangle 5"/>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7" name="Rectangle 6"/>
          <p:cNvSpPr>
            <a:spLocks noChangeArrowheads="1"/>
          </p:cNvSpPr>
          <p:nvPr/>
        </p:nvSpPr>
        <p:spPr bwMode="auto">
          <a:xfrm>
            <a:off x="0" y="4311650"/>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69" name="Text Placeholder 331"/>
          <p:cNvSpPr>
            <a:spLocks noGrp="1"/>
          </p:cNvSpPr>
          <p:nvPr>
            <p:ph type="body" sz="quarter" idx="14"/>
          </p:nvPr>
        </p:nvSpPr>
        <p:spPr>
          <a:xfrm>
            <a:off x="5682073" y="4699001"/>
            <a:ext cx="2821170" cy="1393637"/>
          </a:xfrm>
        </p:spPr>
        <p:txBody>
          <a:bodyPr anchor="b"/>
          <a:lstStyle>
            <a:lvl1pPr marL="0" marR="0" indent="0" algn="r" defTabSz="914400" rtl="0" eaLnBrk="1" fontAlgn="base" latinLnBrk="0" hangingPunct="1">
              <a:lnSpc>
                <a:spcPct val="115000"/>
              </a:lnSpc>
              <a:spcBef>
                <a:spcPct val="20000"/>
              </a:spcBef>
              <a:spcAft>
                <a:spcPct val="0"/>
              </a:spcAft>
              <a:buClr>
                <a:srgbClr val="00783C"/>
              </a:buClr>
              <a:buSzTx/>
              <a:buFontTx/>
              <a:buNone/>
              <a:tabLst/>
              <a:defRPr sz="1400" b="0" i="0" baseline="0">
                <a:solidFill>
                  <a:schemeClr val="tx1"/>
                </a:solidFill>
                <a:latin typeface="+mn-lt"/>
                <a:cs typeface="Arial"/>
              </a:defRPr>
            </a:lvl1pPr>
            <a:lvl2pPr marL="0" marR="0" indent="0" algn="r" defTabSz="914400" rtl="0" eaLnBrk="1" fontAlgn="base" latinLnBrk="0" hangingPunct="1">
              <a:lnSpc>
                <a:spcPct val="100000"/>
              </a:lnSpc>
              <a:spcBef>
                <a:spcPct val="20000"/>
              </a:spcBef>
              <a:spcAft>
                <a:spcPct val="0"/>
              </a:spcAft>
              <a:buClr>
                <a:srgbClr val="00783C"/>
              </a:buClr>
              <a:buSzTx/>
              <a:buFont typeface="Wingdings" charset="0"/>
              <a:buNone/>
              <a:tabLst/>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70" name="Picture Placeholder 4"/>
          <p:cNvSpPr>
            <a:spLocks noGrp="1"/>
          </p:cNvSpPr>
          <p:nvPr>
            <p:ph type="pic" sz="quarter" idx="16"/>
          </p:nvPr>
        </p:nvSpPr>
        <p:spPr>
          <a:xfrm>
            <a:off x="508000" y="4699001"/>
            <a:ext cx="5058833" cy="1375832"/>
          </a:xfrm>
          <a:solidFill>
            <a:srgbClr val="FFFFFF"/>
          </a:solidFill>
        </p:spPr>
        <p:txBody>
          <a:bodyPr anchor="ctr">
            <a:normAutofit/>
          </a:bodyPr>
          <a:lstStyle>
            <a:lvl1pPr algn="ctr">
              <a:defRPr baseline="0">
                <a:solidFill>
                  <a:srgbClr val="021F43"/>
                </a:solidFill>
              </a:defRPr>
            </a:lvl1pPr>
          </a:lstStyle>
          <a:p>
            <a:pPr lvl="0"/>
            <a:r>
              <a:rPr lang="en-US" noProof="0"/>
              <a:t>Click icon to add picture</a:t>
            </a:r>
          </a:p>
        </p:txBody>
      </p:sp>
      <p:sp>
        <p:nvSpPr>
          <p:cNvPr id="8" name="Rectangle 1028"/>
          <p:cNvSpPr>
            <a:spLocks noGrp="1" noChangeArrowheads="1"/>
          </p:cNvSpPr>
          <p:nvPr>
            <p:ph type="dt" sz="half" idx="17"/>
          </p:nvPr>
        </p:nvSpPr>
        <p:spPr>
          <a:xfrm>
            <a:off x="5942013" y="6107113"/>
            <a:ext cx="2551112" cy="306387"/>
          </a:xfrm>
        </p:spPr>
        <p:txBody>
          <a:bodyPr rIns="0" anchor="ctr"/>
          <a:lstStyle>
            <a:lvl1pPr algn="r">
              <a:defRPr b="0" i="0">
                <a:solidFill>
                  <a:schemeClr val="tx1"/>
                </a:solidFill>
                <a:latin typeface="Arial"/>
                <a:cs typeface="Arial"/>
              </a:defRPr>
            </a:lvl1pPr>
          </a:lstStyle>
          <a:p>
            <a:pPr>
              <a:defRPr/>
            </a:pPr>
            <a:endParaRPr lang="en-US"/>
          </a:p>
        </p:txBody>
      </p:sp>
    </p:spTree>
    <p:extLst>
      <p:ext uri="{BB962C8B-B14F-4D97-AF65-F5344CB8AC3E}">
        <p14:creationId xmlns:p14="http://schemas.microsoft.com/office/powerpoint/2010/main" val="3358381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3" name="Fußzeilenplatzhalter 2"/>
          <p:cNvSpPr>
            <a:spLocks noGrp="1"/>
          </p:cNvSpPr>
          <p:nvPr>
            <p:ph type="ftr" sz="quarter" idx="10"/>
          </p:nvPr>
        </p:nvSpPr>
        <p:spPr/>
        <p:txBody>
          <a:bodyPr/>
          <a:lstStyle/>
          <a:p>
            <a:pPr>
              <a:defRPr/>
            </a:pPr>
            <a:endParaRPr lang="en-US" dirty="0"/>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dirty="0"/>
          </a:p>
        </p:txBody>
      </p:sp>
    </p:spTree>
    <p:extLst>
      <p:ext uri="{BB962C8B-B14F-4D97-AF65-F5344CB8AC3E}">
        <p14:creationId xmlns:p14="http://schemas.microsoft.com/office/powerpoint/2010/main" val="32154799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6" name="Rectangle 5"/>
          <p:cNvSpPr>
            <a:spLocks noChangeArrowheads="1"/>
          </p:cNvSpPr>
          <p:nvPr/>
        </p:nvSpPr>
        <p:spPr bwMode="auto">
          <a:xfrm>
            <a:off x="0" y="4311650"/>
            <a:ext cx="9144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2"/>
              </a:solidFill>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tx1"/>
                </a:solidFill>
              </a:defRPr>
            </a:lvl1pPr>
          </a:lstStyle>
          <a:p>
            <a:r>
              <a:rPr lang="en-US"/>
              <a:t>Click to edit Master title style</a:t>
            </a:r>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69" name="Text Placeholder 331"/>
          <p:cNvSpPr>
            <a:spLocks noGrp="1"/>
          </p:cNvSpPr>
          <p:nvPr>
            <p:ph type="body" sz="quarter" idx="14"/>
          </p:nvPr>
        </p:nvSpPr>
        <p:spPr>
          <a:xfrm>
            <a:off x="5682073" y="4699001"/>
            <a:ext cx="2821170" cy="1393637"/>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70" name="Picture Placeholder 4"/>
          <p:cNvSpPr>
            <a:spLocks noGrp="1"/>
          </p:cNvSpPr>
          <p:nvPr>
            <p:ph type="pic" sz="quarter" idx="16"/>
          </p:nvPr>
        </p:nvSpPr>
        <p:spPr>
          <a:xfrm>
            <a:off x="508000" y="4699001"/>
            <a:ext cx="5058833" cy="1375832"/>
          </a:xfrm>
          <a:solidFill>
            <a:srgbClr val="FFFFFF"/>
          </a:solidFill>
        </p:spPr>
        <p:txBody>
          <a:bodyPr anchor="ctr">
            <a:normAutofit/>
          </a:bodyPr>
          <a:lstStyle>
            <a:lvl1pPr algn="ctr">
              <a:defRPr baseline="0">
                <a:solidFill>
                  <a:srgbClr val="021F43"/>
                </a:solidFill>
              </a:defRPr>
            </a:lvl1pPr>
          </a:lstStyle>
          <a:p>
            <a:pPr lvl="0"/>
            <a:r>
              <a:rPr lang="en-US" noProof="0"/>
              <a:t>Click icon to add picture</a:t>
            </a:r>
          </a:p>
        </p:txBody>
      </p:sp>
      <p:sp>
        <p:nvSpPr>
          <p:cNvPr id="7" name="Rectangle 1028"/>
          <p:cNvSpPr>
            <a:spLocks noGrp="1" noChangeArrowheads="1"/>
          </p:cNvSpPr>
          <p:nvPr>
            <p:ph type="dt" sz="half" idx="17"/>
          </p:nvPr>
        </p:nvSpPr>
        <p:spPr>
          <a:xfrm>
            <a:off x="5942013" y="6107113"/>
            <a:ext cx="2551112" cy="306387"/>
          </a:xfrm>
        </p:spPr>
        <p:txBody>
          <a:bodyPr rIns="0" anchor="ctr"/>
          <a:lstStyle>
            <a:lvl1pPr algn="r">
              <a:defRPr b="0" i="0">
                <a:solidFill>
                  <a:schemeClr val="tx1"/>
                </a:solidFill>
                <a:latin typeface="Arial"/>
                <a:cs typeface="Arial"/>
              </a:defRPr>
            </a:lvl1pPr>
          </a:lstStyle>
          <a:p>
            <a:pPr>
              <a:defRPr/>
            </a:pPr>
            <a:endParaRPr lang="en-US"/>
          </a:p>
        </p:txBody>
      </p:sp>
    </p:spTree>
    <p:extLst>
      <p:ext uri="{BB962C8B-B14F-4D97-AF65-F5344CB8AC3E}">
        <p14:creationId xmlns:p14="http://schemas.microsoft.com/office/powerpoint/2010/main" val="9677037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ark Blue Title Slide">
    <p:spTree>
      <p:nvGrpSpPr>
        <p:cNvPr id="1" name=""/>
        <p:cNvGrpSpPr/>
        <p:nvPr/>
      </p:nvGrpSpPr>
      <p:grpSpPr>
        <a:xfrm>
          <a:off x="0" y="0"/>
          <a:ext cx="0" cy="0"/>
          <a:chOff x="0" y="0"/>
          <a:chExt cx="0" cy="0"/>
        </a:xfrm>
      </p:grpSpPr>
      <p:sp>
        <p:nvSpPr>
          <p:cNvPr id="6" name="Rectangle 5"/>
          <p:cNvSpPr>
            <a:spLocks noChangeArrowheads="1"/>
          </p:cNvSpPr>
          <p:nvPr/>
        </p:nvSpPr>
        <p:spPr bwMode="auto">
          <a:xfrm flipV="1">
            <a:off x="0" y="0"/>
            <a:ext cx="9144000" cy="4479925"/>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7" name="Rectangle 6"/>
          <p:cNvSpPr>
            <a:spLocks noChangeArrowheads="1"/>
          </p:cNvSpPr>
          <p:nvPr/>
        </p:nvSpPr>
        <p:spPr bwMode="auto">
          <a:xfrm>
            <a:off x="0" y="4302125"/>
            <a:ext cx="9144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330" name="Title 329"/>
          <p:cNvSpPr>
            <a:spLocks noGrp="1"/>
          </p:cNvSpPr>
          <p:nvPr>
            <p:ph type="title"/>
          </p:nvPr>
        </p:nvSpPr>
        <p:spPr>
          <a:xfrm>
            <a:off x="1396005" y="1189789"/>
            <a:ext cx="7039470"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1408676" y="3000005"/>
            <a:ext cx="7026799" cy="1211048"/>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70" name="Picture Placeholder 4"/>
          <p:cNvSpPr>
            <a:spLocks noGrp="1"/>
          </p:cNvSpPr>
          <p:nvPr>
            <p:ph type="pic" sz="quarter" idx="16"/>
          </p:nvPr>
        </p:nvSpPr>
        <p:spPr>
          <a:xfrm>
            <a:off x="508000" y="4699001"/>
            <a:ext cx="5058833" cy="1375832"/>
          </a:xfrm>
          <a:solidFill>
            <a:srgbClr val="FFFFFF"/>
          </a:solidFill>
        </p:spPr>
        <p:txBody>
          <a:bodyPr anchor="ctr">
            <a:normAutofit/>
          </a:bodyPr>
          <a:lstStyle>
            <a:lvl1pPr algn="ctr">
              <a:defRPr baseline="0">
                <a:solidFill>
                  <a:srgbClr val="021F43"/>
                </a:solidFill>
              </a:defRPr>
            </a:lvl1pPr>
          </a:lstStyle>
          <a:p>
            <a:pPr lvl="0"/>
            <a:r>
              <a:rPr lang="en-US" noProof="0"/>
              <a:t>Click icon to add picture</a:t>
            </a:r>
          </a:p>
        </p:txBody>
      </p:sp>
      <p:sp>
        <p:nvSpPr>
          <p:cNvPr id="9" name="Text Placeholder 331"/>
          <p:cNvSpPr>
            <a:spLocks noGrp="1"/>
          </p:cNvSpPr>
          <p:nvPr>
            <p:ph type="body" sz="quarter" idx="14"/>
          </p:nvPr>
        </p:nvSpPr>
        <p:spPr>
          <a:xfrm>
            <a:off x="5682073" y="4699001"/>
            <a:ext cx="2821170" cy="1393637"/>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8" name="Rectangle 1028"/>
          <p:cNvSpPr>
            <a:spLocks noGrp="1" noChangeArrowheads="1"/>
          </p:cNvSpPr>
          <p:nvPr>
            <p:ph type="dt" sz="half" idx="17"/>
          </p:nvPr>
        </p:nvSpPr>
        <p:spPr>
          <a:xfrm>
            <a:off x="5716588" y="6116638"/>
            <a:ext cx="2719387" cy="306387"/>
          </a:xfrm>
        </p:spPr>
        <p:txBody>
          <a:bodyPr rIns="0" anchor="ctr"/>
          <a:lstStyle>
            <a:lvl1pPr algn="r">
              <a:defRPr b="0" i="0">
                <a:solidFill>
                  <a:schemeClr val="tx1"/>
                </a:solidFill>
                <a:latin typeface="Arial"/>
                <a:cs typeface="Arial"/>
              </a:defRPr>
            </a:lvl1pPr>
          </a:lstStyle>
          <a:p>
            <a:pPr>
              <a:defRPr/>
            </a:pPr>
            <a:endParaRPr lang="en-US"/>
          </a:p>
        </p:txBody>
      </p:sp>
    </p:spTree>
    <p:extLst>
      <p:ext uri="{BB962C8B-B14F-4D97-AF65-F5344CB8AC3E}">
        <p14:creationId xmlns:p14="http://schemas.microsoft.com/office/powerpoint/2010/main" val="23997388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aster Title: V1">
    <p:spTree>
      <p:nvGrpSpPr>
        <p:cNvPr id="1" name=""/>
        <p:cNvGrpSpPr/>
        <p:nvPr/>
      </p:nvGrpSpPr>
      <p:grpSpPr>
        <a:xfrm>
          <a:off x="0" y="0"/>
          <a:ext cx="0" cy="0"/>
          <a:chOff x="0" y="0"/>
          <a:chExt cx="0" cy="0"/>
        </a:xfrm>
      </p:grpSpPr>
      <p:sp>
        <p:nvSpPr>
          <p:cNvPr id="14" name="Rectangle 13"/>
          <p:cNvSpPr/>
          <p:nvPr userDrawn="1"/>
        </p:nvSpPr>
        <p:spPr>
          <a:xfrm>
            <a:off x="0" y="6288504"/>
            <a:ext cx="9144000" cy="47805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345" tIns="45673" rIns="91345" bIns="45673" rtlCol="0" anchor="ctr"/>
          <a:lstStyle/>
          <a:p>
            <a:pPr algn="ctr"/>
            <a:endParaRPr lang="en-US" dirty="0"/>
          </a:p>
        </p:txBody>
      </p:sp>
      <p:pic>
        <p:nvPicPr>
          <p:cNvPr id="5" name="Picture 2" descr="I:\_GregW\1322550 WBGIS - ITS Sub Branding\WBGIS_ITS-PPT_footer-06.jp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1379624"/>
            <a:ext cx="9144000" cy="136358"/>
          </a:xfrm>
          <a:prstGeom prst="rect">
            <a:avLst/>
          </a:prstGeom>
          <a:noFill/>
        </p:spPr>
      </p:pic>
      <p:sp>
        <p:nvSpPr>
          <p:cNvPr id="6" name="Rectangle 2"/>
          <p:cNvSpPr>
            <a:spLocks noGrp="1" noChangeArrowheads="1"/>
          </p:cNvSpPr>
          <p:nvPr>
            <p:ph type="ctrTitle" hasCustomPrompt="1"/>
          </p:nvPr>
        </p:nvSpPr>
        <p:spPr>
          <a:xfrm>
            <a:off x="4219074" y="3980752"/>
            <a:ext cx="4384288" cy="1011238"/>
          </a:xfrm>
        </p:spPr>
        <p:txBody>
          <a:bodyPr bIns="0"/>
          <a:lstStyle>
            <a:lvl1pPr>
              <a:defRPr sz="3500">
                <a:solidFill>
                  <a:schemeClr val="accent2"/>
                </a:solidFill>
                <a:latin typeface="Arial"/>
                <a:cs typeface="Arial"/>
              </a:defRPr>
            </a:lvl1pPr>
          </a:lstStyle>
          <a:p>
            <a:pPr lvl="0"/>
            <a:r>
              <a:rPr lang="en-US" noProof="0" dirty="0"/>
              <a:t>Master Title: </a:t>
            </a:r>
            <a:br>
              <a:rPr lang="en-US" noProof="0" dirty="0"/>
            </a:br>
            <a:r>
              <a:rPr lang="en-US" noProof="0" dirty="0"/>
              <a:t>Version 1</a:t>
            </a:r>
          </a:p>
        </p:txBody>
      </p:sp>
      <p:sp>
        <p:nvSpPr>
          <p:cNvPr id="7" name="Rectangle 3"/>
          <p:cNvSpPr>
            <a:spLocks noGrp="1" noChangeArrowheads="1"/>
          </p:cNvSpPr>
          <p:nvPr>
            <p:ph type="subTitle" idx="1" hasCustomPrompt="1"/>
          </p:nvPr>
        </p:nvSpPr>
        <p:spPr>
          <a:xfrm>
            <a:off x="4588042" y="5153079"/>
            <a:ext cx="4034590" cy="1127405"/>
          </a:xfrm>
          <a:prstGeom prst="rect">
            <a:avLst/>
          </a:prstGeom>
        </p:spPr>
        <p:txBody>
          <a:bodyPr lIns="0" tIns="0" rIns="0" bIns="0"/>
          <a:lstStyle>
            <a:lvl1pPr marL="0" indent="0">
              <a:buFontTx/>
              <a:buNone/>
              <a:defRPr sz="2000" b="0" baseline="0">
                <a:solidFill>
                  <a:schemeClr val="tx2"/>
                </a:solidFill>
                <a:latin typeface="Arial"/>
                <a:cs typeface="Arial"/>
              </a:defRPr>
            </a:lvl1pPr>
          </a:lstStyle>
          <a:p>
            <a:pPr lvl="0"/>
            <a:r>
              <a:rPr lang="en-US" noProof="0" dirty="0"/>
              <a:t>Name of the contributor</a:t>
            </a:r>
          </a:p>
          <a:p>
            <a:pPr lvl="0"/>
            <a:r>
              <a:rPr lang="en-US" noProof="0" dirty="0"/>
              <a:t>Name of the event, venue</a:t>
            </a:r>
          </a:p>
          <a:p>
            <a:pPr lvl="0"/>
            <a:r>
              <a:rPr lang="en-US" noProof="0" dirty="0"/>
              <a:t>00 Month 2012</a:t>
            </a:r>
          </a:p>
        </p:txBody>
      </p:sp>
      <p:sp>
        <p:nvSpPr>
          <p:cNvPr id="10" name="Rectangle 9"/>
          <p:cNvSpPr/>
          <p:nvPr userDrawn="1"/>
        </p:nvSpPr>
        <p:spPr>
          <a:xfrm>
            <a:off x="0" y="1283371"/>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lIns="91345" tIns="45673" rIns="91345" bIns="45673" rtlCol="0" anchor="ctr"/>
          <a:lstStyle/>
          <a:p>
            <a:pPr algn="ctr"/>
            <a:endParaRPr lang="en-US" dirty="0"/>
          </a:p>
        </p:txBody>
      </p:sp>
      <p:sp>
        <p:nvSpPr>
          <p:cNvPr id="11" name="Rectangle 10"/>
          <p:cNvSpPr/>
          <p:nvPr userDrawn="1"/>
        </p:nvSpPr>
        <p:spPr>
          <a:xfrm>
            <a:off x="0" y="0"/>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lIns="91345" tIns="45673" rIns="91345" bIns="45673" rtlCol="0" anchor="ctr"/>
          <a:lstStyle/>
          <a:p>
            <a:pPr algn="ctr"/>
            <a:endParaRPr lang="en-US" dirty="0"/>
          </a:p>
        </p:txBody>
      </p:sp>
      <p:sp>
        <p:nvSpPr>
          <p:cNvPr id="13" name="Rectangle 12"/>
          <p:cNvSpPr/>
          <p:nvPr userDrawn="1"/>
        </p:nvSpPr>
        <p:spPr>
          <a:xfrm>
            <a:off x="0" y="6766560"/>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lIns="91345" tIns="45673" rIns="91345" bIns="45673" rtlCol="0" anchor="ctr"/>
          <a:lstStyle/>
          <a:p>
            <a:pPr algn="ctr"/>
            <a:endParaRPr lang="en-US" dirty="0"/>
          </a:p>
        </p:txBody>
      </p:sp>
      <p:sp>
        <p:nvSpPr>
          <p:cNvPr id="2" name="Rectangle 1"/>
          <p:cNvSpPr/>
          <p:nvPr userDrawn="1"/>
        </p:nvSpPr>
        <p:spPr>
          <a:xfrm>
            <a:off x="0" y="3858768"/>
            <a:ext cx="4379976" cy="2999232"/>
          </a:xfrm>
          <a:prstGeom prst="rect">
            <a:avLst/>
          </a:prstGeom>
          <a:blipFill dpi="0" rotWithShape="1">
            <a:blip r:embed="rId3">
              <a:alphaModFix amt="30000"/>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345" tIns="45673" rIns="91345" bIns="45673" rtlCol="0" anchor="ctr"/>
          <a:lstStyle/>
          <a:p>
            <a:pPr algn="ctr"/>
            <a:endParaRPr lang="en-US" dirty="0"/>
          </a:p>
        </p:txBody>
      </p:sp>
    </p:spTree>
    <p:extLst>
      <p:ext uri="{BB962C8B-B14F-4D97-AF65-F5344CB8AC3E}">
        <p14:creationId xmlns:p14="http://schemas.microsoft.com/office/powerpoint/2010/main" val="4326975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Master Title: V2">
    <p:spTree>
      <p:nvGrpSpPr>
        <p:cNvPr id="1" name=""/>
        <p:cNvGrpSpPr/>
        <p:nvPr/>
      </p:nvGrpSpPr>
      <p:grpSpPr>
        <a:xfrm>
          <a:off x="0" y="0"/>
          <a:ext cx="0" cy="0"/>
          <a:chOff x="0" y="0"/>
          <a:chExt cx="0" cy="0"/>
        </a:xfrm>
      </p:grpSpPr>
      <p:pic>
        <p:nvPicPr>
          <p:cNvPr id="10" name="Bild 12"/>
          <p:cNvPicPr>
            <a:picLocks noChangeAspect="1"/>
          </p:cNvPicPr>
          <p:nvPr userDrawn="1"/>
        </p:nvPicPr>
        <p:blipFill>
          <a:blip r:embed="rId2">
            <a:alphaModFix amt="30000"/>
          </a:blip>
          <a:stretch>
            <a:fillRect/>
          </a:stretch>
        </p:blipFill>
        <p:spPr>
          <a:xfrm>
            <a:off x="3133426" y="1130968"/>
            <a:ext cx="5938818" cy="5938818"/>
          </a:xfrm>
          <a:prstGeom prst="rect">
            <a:avLst/>
          </a:prstGeom>
        </p:spPr>
      </p:pic>
      <p:sp>
        <p:nvSpPr>
          <p:cNvPr id="7" name="Rectangle 2"/>
          <p:cNvSpPr>
            <a:spLocks noGrp="1" noChangeArrowheads="1"/>
          </p:cNvSpPr>
          <p:nvPr>
            <p:ph type="ctrTitle" hasCustomPrompt="1"/>
          </p:nvPr>
        </p:nvSpPr>
        <p:spPr>
          <a:xfrm>
            <a:off x="1065177" y="3958989"/>
            <a:ext cx="7538185" cy="1011238"/>
          </a:xfrm>
        </p:spPr>
        <p:txBody>
          <a:bodyPr bIns="0"/>
          <a:lstStyle>
            <a:lvl1pPr>
              <a:defRPr sz="3500">
                <a:solidFill>
                  <a:schemeClr val="tx1"/>
                </a:solidFill>
                <a:latin typeface="Arial"/>
                <a:cs typeface="Arial"/>
              </a:defRPr>
            </a:lvl1pPr>
          </a:lstStyle>
          <a:p>
            <a:pPr lvl="0"/>
            <a:r>
              <a:rPr lang="en-US" noProof="0" dirty="0"/>
              <a:t>Master Title: Version 2</a:t>
            </a:r>
          </a:p>
        </p:txBody>
      </p:sp>
      <p:sp>
        <p:nvSpPr>
          <p:cNvPr id="8" name="Rectangle 3"/>
          <p:cNvSpPr>
            <a:spLocks noGrp="1" noChangeArrowheads="1"/>
          </p:cNvSpPr>
          <p:nvPr>
            <p:ph type="subTitle" idx="1" hasCustomPrompt="1"/>
          </p:nvPr>
        </p:nvSpPr>
        <p:spPr>
          <a:xfrm>
            <a:off x="1065347" y="5131316"/>
            <a:ext cx="7539711" cy="647700"/>
          </a:xfrm>
          <a:prstGeom prst="rect">
            <a:avLst/>
          </a:prstGeom>
        </p:spPr>
        <p:txBody>
          <a:bodyPr lIns="0" tIns="0" rIns="0" bIns="0"/>
          <a:lstStyle>
            <a:lvl1pPr marL="0" indent="0">
              <a:buFontTx/>
              <a:buNone/>
              <a:defRPr sz="2000" b="0" baseline="0">
                <a:solidFill>
                  <a:schemeClr val="accent2"/>
                </a:solidFill>
                <a:latin typeface="Arial"/>
                <a:cs typeface="Arial"/>
              </a:defRPr>
            </a:lvl1pPr>
          </a:lstStyle>
          <a:p>
            <a:pPr lvl="0"/>
            <a:r>
              <a:rPr lang="en-US" noProof="0" dirty="0"/>
              <a:t>Name of the contributor</a:t>
            </a:r>
          </a:p>
          <a:p>
            <a:pPr lvl="0"/>
            <a:r>
              <a:rPr lang="en-US" noProof="0" dirty="0"/>
              <a:t>Name of the event, venue, 00 Month 2012</a:t>
            </a:r>
          </a:p>
        </p:txBody>
      </p:sp>
    </p:spTree>
    <p:extLst>
      <p:ext uri="{BB962C8B-B14F-4D97-AF65-F5344CB8AC3E}">
        <p14:creationId xmlns:p14="http://schemas.microsoft.com/office/powerpoint/2010/main" val="2674115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0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3" name="Fußzeilenplatzhalter 2"/>
          <p:cNvSpPr>
            <a:spLocks noGrp="1"/>
          </p:cNvSpPr>
          <p:nvPr>
            <p:ph type="ftr" sz="quarter" idx="10"/>
          </p:nvPr>
        </p:nvSpPr>
        <p:spPr/>
        <p:txBody>
          <a:bodyPr/>
          <a:lstStyle/>
          <a:p>
            <a:pPr>
              <a:defRPr/>
            </a:pPr>
            <a:endParaRPr lang="en-US" dirty="0"/>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dirty="0"/>
          </a:p>
        </p:txBody>
      </p:sp>
      <p:sp>
        <p:nvSpPr>
          <p:cNvPr id="6" name="Inhaltsplatzhalter 5"/>
          <p:cNvSpPr>
            <a:spLocks noGrp="1"/>
          </p:cNvSpPr>
          <p:nvPr>
            <p:ph sz="quarter" idx="12" hasCustomPrompt="1"/>
          </p:nvPr>
        </p:nvSpPr>
        <p:spPr/>
        <p:txBody>
          <a:bodyPr/>
          <a:lstStyle>
            <a:lvl3pPr marL="361571" indent="-361571">
              <a:buFont typeface="Arial" panose="020B0604020202020204" pitchFamily="34" charset="0"/>
              <a:buChar char="•"/>
              <a:defRPr/>
            </a:lvl3pPr>
          </a:lstStyle>
          <a:p>
            <a:pPr lvl="0"/>
            <a:r>
              <a:rPr lang="en-US" noProof="0" dirty="0" err="1"/>
              <a:t>Textmaster</a:t>
            </a:r>
            <a:endParaRPr lang="en-US" noProof="0" dirty="0"/>
          </a:p>
          <a:p>
            <a:pPr lvl="1"/>
            <a:r>
              <a:rPr lang="en-US" noProof="0" dirty="0"/>
              <a:t>Second Layer</a:t>
            </a:r>
          </a:p>
          <a:p>
            <a:pPr lvl="2"/>
            <a:r>
              <a:rPr lang="en-US" noProof="0" dirty="0"/>
              <a:t>Third Layer</a:t>
            </a:r>
          </a:p>
          <a:p>
            <a:pPr lvl="3"/>
            <a:r>
              <a:rPr lang="en-US" noProof="0" dirty="0"/>
              <a:t>Fourth Layer</a:t>
            </a:r>
          </a:p>
          <a:p>
            <a:pPr lvl="4"/>
            <a:r>
              <a:rPr lang="en-US" noProof="0" dirty="0"/>
              <a:t>Fifth Layer</a:t>
            </a:r>
          </a:p>
          <a:p>
            <a:pPr lvl="5"/>
            <a:r>
              <a:rPr lang="en-US" noProof="0" dirty="0"/>
              <a:t>6</a:t>
            </a:r>
          </a:p>
        </p:txBody>
      </p:sp>
    </p:spTree>
    <p:extLst>
      <p:ext uri="{BB962C8B-B14F-4D97-AF65-F5344CB8AC3E}">
        <p14:creationId xmlns:p14="http://schemas.microsoft.com/office/powerpoint/2010/main" val="5937432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02">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3" name="Fußzeilenplatzhalter 2"/>
          <p:cNvSpPr>
            <a:spLocks noGrp="1"/>
          </p:cNvSpPr>
          <p:nvPr>
            <p:ph type="ftr" sz="quarter" idx="10"/>
          </p:nvPr>
        </p:nvSpPr>
        <p:spPr/>
        <p:txBody>
          <a:bodyPr/>
          <a:lstStyle/>
          <a:p>
            <a:pPr>
              <a:defRPr/>
            </a:pPr>
            <a:endParaRPr lang="en-US" dirty="0"/>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dirty="0"/>
          </a:p>
        </p:txBody>
      </p:sp>
      <p:sp>
        <p:nvSpPr>
          <p:cNvPr id="6" name="Inhaltsplatzhalter 5"/>
          <p:cNvSpPr>
            <a:spLocks noGrp="1"/>
          </p:cNvSpPr>
          <p:nvPr>
            <p:ph sz="quarter" idx="12" hasCustomPrompt="1"/>
          </p:nvPr>
        </p:nvSpPr>
        <p:spPr>
          <a:xfrm>
            <a:off x="323851" y="3716339"/>
            <a:ext cx="8496300" cy="2305050"/>
          </a:xfrm>
        </p:spPr>
        <p:txBody>
          <a:bodyPr anchor="ctr" anchorCtr="1"/>
          <a:lstStyle>
            <a:lvl1pPr algn="ctr">
              <a:buFontTx/>
              <a:buNone/>
              <a:defRPr sz="2500">
                <a:solidFill>
                  <a:schemeClr val="accent1"/>
                </a:solidFill>
              </a:defRPr>
            </a:lvl1pPr>
            <a:lvl2pPr algn="ctr">
              <a:buFontTx/>
              <a:buNone/>
              <a:defRPr sz="2500">
                <a:solidFill>
                  <a:schemeClr val="accent1"/>
                </a:solidFill>
              </a:defRPr>
            </a:lvl2pPr>
            <a:lvl3pPr marL="0" indent="0" algn="ctr">
              <a:buFontTx/>
              <a:buNone/>
              <a:defRPr sz="2500">
                <a:solidFill>
                  <a:schemeClr val="accent1"/>
                </a:solidFill>
              </a:defRPr>
            </a:lvl3pPr>
            <a:lvl4pPr marL="0" indent="0" algn="ctr">
              <a:buFontTx/>
              <a:buNone/>
              <a:defRPr sz="2500">
                <a:solidFill>
                  <a:schemeClr val="accent1"/>
                </a:solidFill>
              </a:defRPr>
            </a:lvl4pPr>
            <a:lvl5pPr marL="0" indent="0" algn="ctr">
              <a:buFontTx/>
              <a:buNone/>
              <a:defRPr sz="2500">
                <a:solidFill>
                  <a:schemeClr val="accent1"/>
                </a:solidFill>
              </a:defRPr>
            </a:lvl5pPr>
          </a:lstStyle>
          <a:p>
            <a:pPr lvl="0"/>
            <a:r>
              <a:rPr lang="en-US" noProof="0" dirty="0" err="1"/>
              <a:t>Textmaster</a:t>
            </a:r>
            <a:endParaRPr lang="en-US" noProof="0" dirty="0"/>
          </a:p>
        </p:txBody>
      </p:sp>
      <p:sp>
        <p:nvSpPr>
          <p:cNvPr id="7" name="Bildplatzhalter 6"/>
          <p:cNvSpPr>
            <a:spLocks noGrp="1"/>
          </p:cNvSpPr>
          <p:nvPr>
            <p:ph type="pic" sz="quarter" idx="13" hasCustomPrompt="1"/>
          </p:nvPr>
        </p:nvSpPr>
        <p:spPr>
          <a:xfrm>
            <a:off x="323851" y="1268413"/>
            <a:ext cx="8496300" cy="2305050"/>
          </a:xfrm>
        </p:spPr>
        <p:txBody>
          <a:bodyPr/>
          <a:lstStyle/>
          <a:p>
            <a:r>
              <a:rPr lang="en-US" noProof="0" dirty="0"/>
              <a:t>Images</a:t>
            </a:r>
          </a:p>
        </p:txBody>
      </p:sp>
    </p:spTree>
    <p:extLst>
      <p:ext uri="{BB962C8B-B14F-4D97-AF65-F5344CB8AC3E}">
        <p14:creationId xmlns:p14="http://schemas.microsoft.com/office/powerpoint/2010/main" val="16079561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03">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3" name="Fußzeilenplatzhalter 2"/>
          <p:cNvSpPr>
            <a:spLocks noGrp="1"/>
          </p:cNvSpPr>
          <p:nvPr>
            <p:ph type="ftr" sz="quarter" idx="10"/>
          </p:nvPr>
        </p:nvSpPr>
        <p:spPr/>
        <p:txBody>
          <a:bodyPr/>
          <a:lstStyle/>
          <a:p>
            <a:pPr>
              <a:defRPr/>
            </a:pPr>
            <a:endParaRPr lang="en-US" dirty="0"/>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dirty="0"/>
          </a:p>
        </p:txBody>
      </p:sp>
      <p:sp>
        <p:nvSpPr>
          <p:cNvPr id="6" name="Inhaltsplatzhalter 5"/>
          <p:cNvSpPr>
            <a:spLocks noGrp="1"/>
          </p:cNvSpPr>
          <p:nvPr>
            <p:ph sz="quarter" idx="12" hasCustomPrompt="1"/>
          </p:nvPr>
        </p:nvSpPr>
        <p:spPr>
          <a:xfrm>
            <a:off x="323851" y="1268422"/>
            <a:ext cx="4176712" cy="4752975"/>
          </a:xfrm>
        </p:spPr>
        <p:txBody>
          <a:bodyPr/>
          <a:lstStyle>
            <a:lvl1pPr algn="l">
              <a:buFontTx/>
              <a:buNone/>
              <a:defRPr sz="2500">
                <a:solidFill>
                  <a:schemeClr val="accent1"/>
                </a:solidFill>
              </a:defRPr>
            </a:lvl1pPr>
            <a:lvl2pPr algn="ctr">
              <a:buFontTx/>
              <a:buNone/>
              <a:defRPr sz="2500">
                <a:solidFill>
                  <a:schemeClr val="accent1"/>
                </a:solidFill>
              </a:defRPr>
            </a:lvl2pPr>
            <a:lvl3pPr marL="0" indent="0" algn="ctr">
              <a:buFontTx/>
              <a:buNone/>
              <a:defRPr sz="2500">
                <a:solidFill>
                  <a:schemeClr val="accent1"/>
                </a:solidFill>
              </a:defRPr>
            </a:lvl3pPr>
            <a:lvl4pPr marL="0" indent="0" algn="ctr">
              <a:buFontTx/>
              <a:buNone/>
              <a:defRPr sz="2500">
                <a:solidFill>
                  <a:schemeClr val="accent1"/>
                </a:solidFill>
              </a:defRPr>
            </a:lvl4pPr>
            <a:lvl5pPr marL="0" indent="0" algn="ctr">
              <a:buFontTx/>
              <a:buNone/>
              <a:defRPr sz="2500">
                <a:solidFill>
                  <a:schemeClr val="accent1"/>
                </a:solidFill>
              </a:defRPr>
            </a:lvl5pPr>
          </a:lstStyle>
          <a:p>
            <a:pPr lvl="0"/>
            <a:r>
              <a:rPr lang="en-US" noProof="0" dirty="0" err="1"/>
              <a:t>Textmaster</a:t>
            </a:r>
            <a:endParaRPr lang="en-US" noProof="0" dirty="0"/>
          </a:p>
        </p:txBody>
      </p:sp>
      <p:sp>
        <p:nvSpPr>
          <p:cNvPr id="7" name="Bildplatzhalter 6"/>
          <p:cNvSpPr>
            <a:spLocks noGrp="1"/>
          </p:cNvSpPr>
          <p:nvPr>
            <p:ph type="pic" sz="quarter" idx="13" hasCustomPrompt="1"/>
          </p:nvPr>
        </p:nvSpPr>
        <p:spPr>
          <a:xfrm>
            <a:off x="4643439" y="1268422"/>
            <a:ext cx="4176712" cy="4752975"/>
          </a:xfrm>
        </p:spPr>
        <p:txBody>
          <a:bodyPr/>
          <a:lstStyle/>
          <a:p>
            <a:r>
              <a:rPr lang="en-US" noProof="0" dirty="0"/>
              <a:t>Images</a:t>
            </a:r>
          </a:p>
        </p:txBody>
      </p:sp>
    </p:spTree>
    <p:extLst>
      <p:ext uri="{BB962C8B-B14F-4D97-AF65-F5344CB8AC3E}">
        <p14:creationId xmlns:p14="http://schemas.microsoft.com/office/powerpoint/2010/main" val="5325576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3" name="Fußzeilenplatzhalter 2"/>
          <p:cNvSpPr>
            <a:spLocks noGrp="1"/>
          </p:cNvSpPr>
          <p:nvPr>
            <p:ph type="ftr" sz="quarter" idx="10"/>
          </p:nvPr>
        </p:nvSpPr>
        <p:spPr/>
        <p:txBody>
          <a:bodyPr/>
          <a:lstStyle/>
          <a:p>
            <a:pPr>
              <a:defRPr/>
            </a:pPr>
            <a:endParaRPr lang="en-US" dirty="0"/>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dirty="0"/>
          </a:p>
        </p:txBody>
      </p:sp>
    </p:spTree>
    <p:extLst>
      <p:ext uri="{BB962C8B-B14F-4D97-AF65-F5344CB8AC3E}">
        <p14:creationId xmlns:p14="http://schemas.microsoft.com/office/powerpoint/2010/main" val="31611275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losing Slide: V1">
    <p:spTree>
      <p:nvGrpSpPr>
        <p:cNvPr id="1" name=""/>
        <p:cNvGrpSpPr/>
        <p:nvPr/>
      </p:nvGrpSpPr>
      <p:grpSpPr>
        <a:xfrm>
          <a:off x="0" y="0"/>
          <a:ext cx="0" cy="0"/>
          <a:chOff x="0" y="0"/>
          <a:chExt cx="0" cy="0"/>
        </a:xfrm>
      </p:grpSpPr>
      <p:pic>
        <p:nvPicPr>
          <p:cNvPr id="10" name="Picture 2" descr="I:\_GregW\1322550 WBGIS - ITS Sub Branding\WBGIS_ITS-PPT_footer-06.jp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1379624"/>
            <a:ext cx="9144000" cy="136358"/>
          </a:xfrm>
          <a:prstGeom prst="rect">
            <a:avLst/>
          </a:prstGeom>
          <a:noFill/>
        </p:spPr>
      </p:pic>
      <p:sp>
        <p:nvSpPr>
          <p:cNvPr id="13" name="Rectangle 12"/>
          <p:cNvSpPr/>
          <p:nvPr userDrawn="1"/>
        </p:nvSpPr>
        <p:spPr>
          <a:xfrm>
            <a:off x="0" y="1283371"/>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lIns="91345" tIns="45673" rIns="91345" bIns="45673" rtlCol="0" anchor="ctr"/>
          <a:lstStyle/>
          <a:p>
            <a:pPr algn="ctr"/>
            <a:endParaRPr lang="en-US" dirty="0"/>
          </a:p>
        </p:txBody>
      </p:sp>
      <p:sp>
        <p:nvSpPr>
          <p:cNvPr id="11" name="Rectangle 10"/>
          <p:cNvSpPr/>
          <p:nvPr userDrawn="1"/>
        </p:nvSpPr>
        <p:spPr>
          <a:xfrm>
            <a:off x="0" y="6288504"/>
            <a:ext cx="9144000" cy="47805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345" tIns="45673" rIns="91345" bIns="45673" rtlCol="0" anchor="ctr"/>
          <a:lstStyle/>
          <a:p>
            <a:pPr algn="ctr"/>
            <a:endParaRPr lang="en-US" dirty="0"/>
          </a:p>
        </p:txBody>
      </p:sp>
      <p:sp>
        <p:nvSpPr>
          <p:cNvPr id="5" name="Rectangle 2"/>
          <p:cNvSpPr>
            <a:spLocks noGrp="1" noChangeArrowheads="1"/>
          </p:cNvSpPr>
          <p:nvPr>
            <p:ph type="ctrTitle" hasCustomPrompt="1"/>
          </p:nvPr>
        </p:nvSpPr>
        <p:spPr>
          <a:xfrm>
            <a:off x="4780546" y="2986248"/>
            <a:ext cx="3349461" cy="1011238"/>
          </a:xfrm>
        </p:spPr>
        <p:txBody>
          <a:bodyPr bIns="0"/>
          <a:lstStyle>
            <a:lvl1pPr>
              <a:defRPr sz="3500">
                <a:solidFill>
                  <a:srgbClr val="002345"/>
                </a:solidFill>
                <a:latin typeface="Arial"/>
                <a:cs typeface="Arial"/>
              </a:defRPr>
            </a:lvl1pPr>
          </a:lstStyle>
          <a:p>
            <a:pPr lvl="0"/>
            <a:r>
              <a:rPr lang="en-US" noProof="0" dirty="0"/>
              <a:t>Thank you</a:t>
            </a:r>
          </a:p>
        </p:txBody>
      </p:sp>
      <p:sp>
        <p:nvSpPr>
          <p:cNvPr id="6" name="Rectangle 3"/>
          <p:cNvSpPr>
            <a:spLocks noGrp="1" noChangeArrowheads="1"/>
          </p:cNvSpPr>
          <p:nvPr>
            <p:ph type="subTitle" idx="1" hasCustomPrompt="1"/>
          </p:nvPr>
        </p:nvSpPr>
        <p:spPr>
          <a:xfrm>
            <a:off x="4780547" y="4026716"/>
            <a:ext cx="3391154" cy="2089444"/>
          </a:xfrm>
          <a:prstGeom prst="rect">
            <a:avLst/>
          </a:prstGeom>
        </p:spPr>
        <p:txBody>
          <a:bodyPr lIns="0" tIns="0" rIns="0" bIns="0" anchor="b"/>
          <a:lstStyle>
            <a:lvl1pPr marL="0" marR="0" indent="0" algn="l" defTabSz="456727" rtl="0" eaLnBrk="1" fontAlgn="auto" latinLnBrk="0" hangingPunct="1">
              <a:lnSpc>
                <a:spcPct val="100000"/>
              </a:lnSpc>
              <a:spcBef>
                <a:spcPct val="20000"/>
              </a:spcBef>
              <a:spcAft>
                <a:spcPts val="0"/>
              </a:spcAft>
              <a:buClrTx/>
              <a:buSzTx/>
              <a:buFontTx/>
              <a:buNone/>
              <a:tabLst/>
              <a:defRPr sz="900" b="0" baseline="0">
                <a:solidFill>
                  <a:srgbClr val="00ADE4"/>
                </a:solidFill>
                <a:latin typeface="Arial"/>
                <a:cs typeface="Arial"/>
              </a:defRPr>
            </a:lvl1pPr>
          </a:lstStyle>
          <a:p>
            <a:pPr lvl="0"/>
            <a:r>
              <a:rPr lang="en-US" noProof="0" dirty="0"/>
              <a:t>World Bank Group</a:t>
            </a:r>
          </a:p>
          <a:p>
            <a:pPr lvl="0"/>
            <a:r>
              <a:rPr lang="en-US" noProof="0" dirty="0"/>
              <a:t>Address Line 1</a:t>
            </a:r>
          </a:p>
          <a:p>
            <a:pPr marL="0" marR="0" lvl="0" indent="0" algn="l" defTabSz="456727" rtl="0" eaLnBrk="1" fontAlgn="auto" latinLnBrk="0" hangingPunct="1">
              <a:lnSpc>
                <a:spcPct val="100000"/>
              </a:lnSpc>
              <a:spcBef>
                <a:spcPct val="20000"/>
              </a:spcBef>
              <a:spcAft>
                <a:spcPts val="0"/>
              </a:spcAft>
              <a:buClrTx/>
              <a:buSzTx/>
              <a:buFontTx/>
              <a:buNone/>
              <a:tabLst/>
              <a:defRPr/>
            </a:pPr>
            <a:r>
              <a:rPr lang="en-US" noProof="0" dirty="0"/>
              <a:t>Address Line 1</a:t>
            </a:r>
          </a:p>
          <a:p>
            <a:pPr lvl="0"/>
            <a:r>
              <a:rPr lang="en-US" noProof="0" dirty="0"/>
              <a:t>City ABC</a:t>
            </a:r>
          </a:p>
          <a:p>
            <a:pPr lvl="0"/>
            <a:r>
              <a:rPr lang="en-US" noProof="0" dirty="0"/>
              <a:t>State DEFG</a:t>
            </a:r>
          </a:p>
        </p:txBody>
      </p:sp>
      <p:sp>
        <p:nvSpPr>
          <p:cNvPr id="8" name="Rectangle 7"/>
          <p:cNvSpPr/>
          <p:nvPr userDrawn="1"/>
        </p:nvSpPr>
        <p:spPr>
          <a:xfrm>
            <a:off x="0" y="0"/>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lIns="91345" tIns="45673" rIns="91345" bIns="45673" rtlCol="0" anchor="ctr"/>
          <a:lstStyle/>
          <a:p>
            <a:pPr algn="ctr"/>
            <a:endParaRPr lang="en-US" dirty="0"/>
          </a:p>
        </p:txBody>
      </p:sp>
      <p:sp>
        <p:nvSpPr>
          <p:cNvPr id="9" name="Rectangle 8"/>
          <p:cNvSpPr/>
          <p:nvPr userDrawn="1"/>
        </p:nvSpPr>
        <p:spPr>
          <a:xfrm>
            <a:off x="0" y="6766560"/>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lIns="91345" tIns="45673" rIns="91345" bIns="45673" rtlCol="0" anchor="ctr"/>
          <a:lstStyle/>
          <a:p>
            <a:pPr algn="ctr"/>
            <a:endParaRPr lang="en-US" dirty="0"/>
          </a:p>
        </p:txBody>
      </p:sp>
      <p:sp>
        <p:nvSpPr>
          <p:cNvPr id="12" name="Rectangle 11"/>
          <p:cNvSpPr/>
          <p:nvPr userDrawn="1"/>
        </p:nvSpPr>
        <p:spPr>
          <a:xfrm>
            <a:off x="0" y="3858768"/>
            <a:ext cx="4379976" cy="2999232"/>
          </a:xfrm>
          <a:prstGeom prst="rect">
            <a:avLst/>
          </a:prstGeom>
          <a:blipFill dpi="0" rotWithShape="1">
            <a:blip r:embed="rId3">
              <a:alphaModFix amt="30000"/>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345" tIns="45673" rIns="91345" bIns="45673" rtlCol="0" anchor="ctr"/>
          <a:lstStyle/>
          <a:p>
            <a:pPr algn="ctr"/>
            <a:endParaRPr lang="en-US" dirty="0"/>
          </a:p>
        </p:txBody>
      </p:sp>
    </p:spTree>
    <p:extLst>
      <p:ext uri="{BB962C8B-B14F-4D97-AF65-F5344CB8AC3E}">
        <p14:creationId xmlns:p14="http://schemas.microsoft.com/office/powerpoint/2010/main" val="12763976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losing Slide: V2">
    <p:spTree>
      <p:nvGrpSpPr>
        <p:cNvPr id="1" name=""/>
        <p:cNvGrpSpPr/>
        <p:nvPr/>
      </p:nvGrpSpPr>
      <p:grpSpPr>
        <a:xfrm>
          <a:off x="0" y="0"/>
          <a:ext cx="0" cy="0"/>
          <a:chOff x="0" y="0"/>
          <a:chExt cx="0" cy="0"/>
        </a:xfrm>
      </p:grpSpPr>
      <p:sp>
        <p:nvSpPr>
          <p:cNvPr id="13" name="Rechteck 12"/>
          <p:cNvSpPr/>
          <p:nvPr userDrawn="1"/>
        </p:nvSpPr>
        <p:spPr>
          <a:xfrm>
            <a:off x="0" y="1278000"/>
            <a:ext cx="9144000" cy="558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345" tIns="45673" rIns="91345" bIns="45673" rtlCol="0" anchor="ctr"/>
          <a:lstStyle/>
          <a:p>
            <a:pPr algn="ctr"/>
            <a:endParaRPr lang="de-DE" dirty="0"/>
          </a:p>
        </p:txBody>
      </p:sp>
      <p:pic>
        <p:nvPicPr>
          <p:cNvPr id="14" name="Bild 13"/>
          <p:cNvPicPr>
            <a:picLocks noChangeAspect="1"/>
          </p:cNvPicPr>
          <p:nvPr userDrawn="1"/>
        </p:nvPicPr>
        <p:blipFill>
          <a:blip r:embed="rId2">
            <a:alphaModFix amt="30000"/>
          </a:blip>
          <a:stretch>
            <a:fillRect/>
          </a:stretch>
        </p:blipFill>
        <p:spPr>
          <a:xfrm>
            <a:off x="3059832" y="1057374"/>
            <a:ext cx="6012412" cy="6012412"/>
          </a:xfrm>
          <a:prstGeom prst="rect">
            <a:avLst/>
          </a:prstGeom>
        </p:spPr>
      </p:pic>
      <p:sp>
        <p:nvSpPr>
          <p:cNvPr id="7" name="Rectangle 2"/>
          <p:cNvSpPr>
            <a:spLocks noGrp="1" noChangeArrowheads="1"/>
          </p:cNvSpPr>
          <p:nvPr>
            <p:ph type="ctrTitle" hasCustomPrompt="1"/>
          </p:nvPr>
        </p:nvSpPr>
        <p:spPr>
          <a:xfrm>
            <a:off x="1152800" y="1272562"/>
            <a:ext cx="7017314" cy="1011238"/>
          </a:xfrm>
        </p:spPr>
        <p:txBody>
          <a:bodyPr bIns="0"/>
          <a:lstStyle>
            <a:lvl1pPr>
              <a:defRPr sz="3500">
                <a:solidFill>
                  <a:schemeClr val="tx1"/>
                </a:solidFill>
                <a:latin typeface="Arial"/>
                <a:cs typeface="Arial"/>
              </a:defRPr>
            </a:lvl1pPr>
          </a:lstStyle>
          <a:p>
            <a:pPr lvl="0"/>
            <a:r>
              <a:rPr lang="en-US" noProof="0" dirty="0"/>
              <a:t>Thank you</a:t>
            </a:r>
          </a:p>
        </p:txBody>
      </p:sp>
      <p:sp>
        <p:nvSpPr>
          <p:cNvPr id="8" name="Rectangle 3"/>
          <p:cNvSpPr>
            <a:spLocks noGrp="1" noChangeArrowheads="1"/>
          </p:cNvSpPr>
          <p:nvPr>
            <p:ph type="subTitle" idx="1" hasCustomPrompt="1"/>
          </p:nvPr>
        </p:nvSpPr>
        <p:spPr>
          <a:xfrm>
            <a:off x="1152968" y="4026716"/>
            <a:ext cx="7018734" cy="2089444"/>
          </a:xfrm>
          <a:prstGeom prst="rect">
            <a:avLst/>
          </a:prstGeom>
        </p:spPr>
        <p:txBody>
          <a:bodyPr lIns="0" tIns="0" rIns="0" bIns="0" anchor="b"/>
          <a:lstStyle>
            <a:lvl1pPr marL="0" marR="0" indent="0" algn="l" defTabSz="456727" rtl="0" eaLnBrk="1" fontAlgn="auto" latinLnBrk="0" hangingPunct="1">
              <a:lnSpc>
                <a:spcPct val="100000"/>
              </a:lnSpc>
              <a:spcBef>
                <a:spcPct val="20000"/>
              </a:spcBef>
              <a:spcAft>
                <a:spcPts val="0"/>
              </a:spcAft>
              <a:buClrTx/>
              <a:buSzTx/>
              <a:buFontTx/>
              <a:buNone/>
              <a:tabLst/>
              <a:defRPr sz="900" b="0" baseline="0">
                <a:solidFill>
                  <a:schemeClr val="accent2"/>
                </a:solidFill>
                <a:latin typeface="Arial"/>
                <a:cs typeface="Arial"/>
              </a:defRPr>
            </a:lvl1pPr>
          </a:lstStyle>
          <a:p>
            <a:pPr lvl="0"/>
            <a:r>
              <a:rPr lang="en-US" noProof="0" dirty="0"/>
              <a:t>World Bank Group</a:t>
            </a:r>
          </a:p>
          <a:p>
            <a:pPr lvl="0"/>
            <a:r>
              <a:rPr lang="en-US" noProof="0" dirty="0"/>
              <a:t>Address Line 1</a:t>
            </a:r>
          </a:p>
          <a:p>
            <a:pPr marL="0" marR="0" lvl="0" indent="0" algn="l" defTabSz="456727" rtl="0" eaLnBrk="1" fontAlgn="auto" latinLnBrk="0" hangingPunct="1">
              <a:lnSpc>
                <a:spcPct val="100000"/>
              </a:lnSpc>
              <a:spcBef>
                <a:spcPct val="20000"/>
              </a:spcBef>
              <a:spcAft>
                <a:spcPts val="0"/>
              </a:spcAft>
              <a:buClrTx/>
              <a:buSzTx/>
              <a:buFontTx/>
              <a:buNone/>
              <a:tabLst/>
              <a:defRPr/>
            </a:pPr>
            <a:r>
              <a:rPr lang="en-US" noProof="0" dirty="0"/>
              <a:t>Address Line 1</a:t>
            </a:r>
          </a:p>
          <a:p>
            <a:pPr lvl="0"/>
            <a:r>
              <a:rPr lang="en-US" noProof="0" dirty="0"/>
              <a:t>City ABC</a:t>
            </a:r>
          </a:p>
          <a:p>
            <a:pPr lvl="0"/>
            <a:r>
              <a:rPr lang="en-US" noProof="0" dirty="0"/>
              <a:t>State DEFG</a:t>
            </a:r>
          </a:p>
        </p:txBody>
      </p:sp>
    </p:spTree>
    <p:extLst>
      <p:ext uri="{BB962C8B-B14F-4D97-AF65-F5344CB8AC3E}">
        <p14:creationId xmlns:p14="http://schemas.microsoft.com/office/powerpoint/2010/main" val="14120447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V1">
    <p:spTree>
      <p:nvGrpSpPr>
        <p:cNvPr id="1" name=""/>
        <p:cNvGrpSpPr/>
        <p:nvPr/>
      </p:nvGrpSpPr>
      <p:grpSpPr>
        <a:xfrm>
          <a:off x="0" y="0"/>
          <a:ext cx="0" cy="0"/>
          <a:chOff x="0" y="0"/>
          <a:chExt cx="0" cy="0"/>
        </a:xfrm>
      </p:grpSpPr>
      <p:pic>
        <p:nvPicPr>
          <p:cNvPr id="10" name="Picture 2" descr="I:\_GregW\1322550 WBGIS - ITS Sub Branding\WBGIS_ITS-PPT_footer-06.jp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1379624"/>
            <a:ext cx="9144000" cy="136358"/>
          </a:xfrm>
          <a:prstGeom prst="rect">
            <a:avLst/>
          </a:prstGeom>
          <a:noFill/>
        </p:spPr>
      </p:pic>
      <p:sp>
        <p:nvSpPr>
          <p:cNvPr id="13" name="Rectangle 12"/>
          <p:cNvSpPr/>
          <p:nvPr userDrawn="1"/>
        </p:nvSpPr>
        <p:spPr>
          <a:xfrm>
            <a:off x="0" y="1283371"/>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lIns="68509" tIns="34255" rIns="68509" bIns="34255" rtlCol="0" anchor="ctr"/>
          <a:lstStyle/>
          <a:p>
            <a:pPr algn="ctr"/>
            <a:endParaRPr lang="en-US" sz="1350" dirty="0"/>
          </a:p>
        </p:txBody>
      </p:sp>
      <p:sp>
        <p:nvSpPr>
          <p:cNvPr id="11" name="Rectangle 10"/>
          <p:cNvSpPr/>
          <p:nvPr userDrawn="1"/>
        </p:nvSpPr>
        <p:spPr>
          <a:xfrm>
            <a:off x="0" y="6288508"/>
            <a:ext cx="9144000" cy="47805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68509" tIns="34255" rIns="68509" bIns="34255" rtlCol="0" anchor="ctr"/>
          <a:lstStyle/>
          <a:p>
            <a:pPr algn="ctr"/>
            <a:endParaRPr lang="en-US" sz="1350" dirty="0"/>
          </a:p>
        </p:txBody>
      </p:sp>
      <p:sp>
        <p:nvSpPr>
          <p:cNvPr id="5" name="Rectangle 2"/>
          <p:cNvSpPr>
            <a:spLocks noGrp="1" noChangeArrowheads="1"/>
          </p:cNvSpPr>
          <p:nvPr>
            <p:ph type="ctrTitle" hasCustomPrompt="1"/>
          </p:nvPr>
        </p:nvSpPr>
        <p:spPr>
          <a:xfrm>
            <a:off x="4780547" y="2986248"/>
            <a:ext cx="3349461" cy="1011238"/>
          </a:xfrm>
        </p:spPr>
        <p:txBody>
          <a:bodyPr bIns="0"/>
          <a:lstStyle>
            <a:lvl1pPr>
              <a:defRPr sz="2625">
                <a:solidFill>
                  <a:srgbClr val="002345"/>
                </a:solidFill>
                <a:latin typeface="Arial"/>
                <a:cs typeface="Arial"/>
              </a:defRPr>
            </a:lvl1pPr>
          </a:lstStyle>
          <a:p>
            <a:pPr lvl="0"/>
            <a:r>
              <a:rPr lang="en-US" noProof="0" dirty="0"/>
              <a:t>Thank you</a:t>
            </a:r>
          </a:p>
        </p:txBody>
      </p:sp>
      <p:sp>
        <p:nvSpPr>
          <p:cNvPr id="6" name="Rectangle 3"/>
          <p:cNvSpPr>
            <a:spLocks noGrp="1" noChangeArrowheads="1"/>
          </p:cNvSpPr>
          <p:nvPr>
            <p:ph type="subTitle" idx="1" hasCustomPrompt="1"/>
          </p:nvPr>
        </p:nvSpPr>
        <p:spPr>
          <a:xfrm>
            <a:off x="4780549" y="4026716"/>
            <a:ext cx="3391154" cy="2089444"/>
          </a:xfrm>
          <a:prstGeom prst="rect">
            <a:avLst/>
          </a:prstGeom>
        </p:spPr>
        <p:txBody>
          <a:bodyPr lIns="0" tIns="0" rIns="0" bIns="0" anchor="b"/>
          <a:lstStyle>
            <a:lvl1pPr marL="0" marR="0" indent="0" algn="l" defTabSz="342545" rtl="0" eaLnBrk="1" fontAlgn="auto" latinLnBrk="0" hangingPunct="1">
              <a:lnSpc>
                <a:spcPct val="100000"/>
              </a:lnSpc>
              <a:spcBef>
                <a:spcPct val="20000"/>
              </a:spcBef>
              <a:spcAft>
                <a:spcPts val="0"/>
              </a:spcAft>
              <a:buClrTx/>
              <a:buSzTx/>
              <a:buFontTx/>
              <a:buNone/>
              <a:tabLst/>
              <a:defRPr sz="675" b="0" baseline="0">
                <a:solidFill>
                  <a:srgbClr val="00ADE4"/>
                </a:solidFill>
                <a:latin typeface="Arial"/>
                <a:cs typeface="Arial"/>
              </a:defRPr>
            </a:lvl1pPr>
          </a:lstStyle>
          <a:p>
            <a:pPr lvl="0"/>
            <a:r>
              <a:rPr lang="en-US" noProof="0" dirty="0"/>
              <a:t>World Bank Group</a:t>
            </a:r>
          </a:p>
          <a:p>
            <a:pPr lvl="0"/>
            <a:r>
              <a:rPr lang="en-US" noProof="0" dirty="0"/>
              <a:t>Address Line 1</a:t>
            </a:r>
          </a:p>
          <a:p>
            <a:pPr marL="0" marR="0" lvl="0" indent="0" algn="l" defTabSz="342545" rtl="0" eaLnBrk="1" fontAlgn="auto" latinLnBrk="0" hangingPunct="1">
              <a:lnSpc>
                <a:spcPct val="100000"/>
              </a:lnSpc>
              <a:spcBef>
                <a:spcPct val="20000"/>
              </a:spcBef>
              <a:spcAft>
                <a:spcPts val="0"/>
              </a:spcAft>
              <a:buClrTx/>
              <a:buSzTx/>
              <a:buFontTx/>
              <a:buNone/>
              <a:tabLst/>
              <a:defRPr/>
            </a:pPr>
            <a:r>
              <a:rPr lang="en-US" noProof="0" dirty="0"/>
              <a:t>Address Line 1</a:t>
            </a:r>
          </a:p>
          <a:p>
            <a:pPr lvl="0"/>
            <a:r>
              <a:rPr lang="en-US" noProof="0" dirty="0"/>
              <a:t>City ABC</a:t>
            </a:r>
          </a:p>
          <a:p>
            <a:pPr lvl="0"/>
            <a:r>
              <a:rPr lang="en-US" noProof="0" dirty="0"/>
              <a:t>State DEFG</a:t>
            </a:r>
          </a:p>
        </p:txBody>
      </p:sp>
      <p:sp>
        <p:nvSpPr>
          <p:cNvPr id="8" name="Rectangle 7"/>
          <p:cNvSpPr/>
          <p:nvPr userDrawn="1"/>
        </p:nvSpPr>
        <p:spPr>
          <a:xfrm>
            <a:off x="0" y="0"/>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lIns="68509" tIns="34255" rIns="68509" bIns="34255" rtlCol="0" anchor="ctr"/>
          <a:lstStyle/>
          <a:p>
            <a:pPr algn="ctr"/>
            <a:endParaRPr lang="en-US" sz="1350" dirty="0"/>
          </a:p>
        </p:txBody>
      </p:sp>
      <p:sp>
        <p:nvSpPr>
          <p:cNvPr id="9" name="Rectangle 8"/>
          <p:cNvSpPr/>
          <p:nvPr userDrawn="1"/>
        </p:nvSpPr>
        <p:spPr>
          <a:xfrm>
            <a:off x="0" y="6766560"/>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lIns="68509" tIns="34255" rIns="68509" bIns="34255" rtlCol="0" anchor="ctr"/>
          <a:lstStyle/>
          <a:p>
            <a:pPr algn="ctr"/>
            <a:endParaRPr lang="en-US" sz="1350" dirty="0"/>
          </a:p>
        </p:txBody>
      </p:sp>
      <p:sp>
        <p:nvSpPr>
          <p:cNvPr id="12" name="Rectangle 11"/>
          <p:cNvSpPr/>
          <p:nvPr userDrawn="1"/>
        </p:nvSpPr>
        <p:spPr>
          <a:xfrm>
            <a:off x="0" y="3858768"/>
            <a:ext cx="4379976" cy="2999232"/>
          </a:xfrm>
          <a:prstGeom prst="rect">
            <a:avLst/>
          </a:prstGeom>
          <a:blipFill dpi="0" rotWithShape="1">
            <a:blip r:embed="rId3">
              <a:alphaModFix amt="30000"/>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68509" tIns="34255" rIns="68509" bIns="34255" rtlCol="0" anchor="ctr"/>
          <a:lstStyle/>
          <a:p>
            <a:pPr algn="ctr"/>
            <a:endParaRPr lang="en-US" sz="1350" dirty="0"/>
          </a:p>
        </p:txBody>
      </p:sp>
    </p:spTree>
    <p:extLst>
      <p:ext uri="{BB962C8B-B14F-4D97-AF65-F5344CB8AC3E}">
        <p14:creationId xmlns:p14="http://schemas.microsoft.com/office/powerpoint/2010/main" val="11815634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Dark Table of Conten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03896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2_Short Title and 1 Content">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bwMode="blackWhite">
          <a:xfrm>
            <a:off x="415926" y="1819275"/>
            <a:ext cx="8315324" cy="4129086"/>
          </a:xfrm>
        </p:spPr>
        <p:txBody>
          <a:bodyPr lIns="143858" tIns="35961" rIns="143858"/>
          <a:lstStyle>
            <a:lvl1pPr marL="342553" indent="-342553">
              <a:buFont typeface="Arial" panose="020B0604020202020204" pitchFamily="34" charset="0"/>
              <a:buChar char="•"/>
              <a:defRPr sz="2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ext Placeholder 2"/>
          <p:cNvSpPr>
            <a:spLocks noGrp="1"/>
          </p:cNvSpPr>
          <p:nvPr>
            <p:ph type="body" sz="quarter" idx="10"/>
          </p:nvPr>
        </p:nvSpPr>
        <p:spPr bwMode="blackWhite">
          <a:xfrm>
            <a:off x="415925" y="1320800"/>
            <a:ext cx="8315325" cy="501650"/>
          </a:xfrm>
          <a:noFill/>
          <a:ln w="9525">
            <a:noFill/>
            <a:miter lim="800000"/>
            <a:headEnd/>
            <a:tailEnd/>
          </a:ln>
          <a:effectLst/>
        </p:spPr>
        <p:txBody>
          <a:bodyPr vert="horz" wrap="square" lIns="143858" tIns="107896" rIns="143858" bIns="0" numCol="1" anchor="t" anchorCtr="0" compatLnSpc="1">
            <a:prstTxWarp prst="textNoShape">
              <a:avLst/>
            </a:prstTxWarp>
          </a:bodyPr>
          <a:lstStyle>
            <a:lvl1pPr>
              <a:defRPr lang="en-US" sz="2100" b="1" dirty="0" smtClean="0">
                <a:solidFill>
                  <a:srgbClr val="ECBED3"/>
                </a:solidFill>
              </a:defRPr>
            </a:lvl1pPr>
          </a:lstStyle>
          <a:p>
            <a:pPr lvl="0"/>
            <a:r>
              <a:rPr lang="en-US" dirty="0"/>
              <a:t>Click to edit Master text styles</a:t>
            </a:r>
          </a:p>
        </p:txBody>
      </p:sp>
      <p:sp>
        <p:nvSpPr>
          <p:cNvPr id="15" name="Title 3"/>
          <p:cNvSpPr>
            <a:spLocks noGrp="1"/>
          </p:cNvSpPr>
          <p:nvPr>
            <p:ph type="title" hasCustomPrompt="1"/>
          </p:nvPr>
        </p:nvSpPr>
        <p:spPr bwMode="blackWhite">
          <a:xfrm>
            <a:off x="414338" y="523875"/>
            <a:ext cx="8315325" cy="797611"/>
          </a:xfrm>
        </p:spPr>
        <p:txBody>
          <a:bodyPr anchor="ctr"/>
          <a:lstStyle>
            <a:lvl1pPr>
              <a:defRPr sz="2800">
                <a:solidFill>
                  <a:schemeClr val="accent3"/>
                </a:solidFill>
              </a:defRPr>
            </a:lvl1pPr>
          </a:lstStyle>
          <a:p>
            <a:r>
              <a:rPr lang="en-US" dirty="0"/>
              <a:t>Click to edit short title text</a:t>
            </a:r>
            <a:endParaRPr lang="en-GB" dirty="0"/>
          </a:p>
        </p:txBody>
      </p:sp>
    </p:spTree>
    <p:extLst>
      <p:ext uri="{BB962C8B-B14F-4D97-AF65-F5344CB8AC3E}">
        <p14:creationId xmlns:p14="http://schemas.microsoft.com/office/powerpoint/2010/main" val="5641200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2" name="Title 1"/>
          <p:cNvSpPr>
            <a:spLocks noGrp="1"/>
          </p:cNvSpPr>
          <p:nvPr>
            <p:ph type="title"/>
          </p:nvPr>
        </p:nvSpPr>
        <p:spPr>
          <a:xfrm>
            <a:off x="356934" y="301626"/>
            <a:ext cx="8462029" cy="756707"/>
          </a:xfrm>
        </p:spPr>
        <p:txBody>
          <a:bodyPr/>
          <a:lstStyle>
            <a:lvl1pPr>
              <a:defRPr sz="2200" b="0" i="0">
                <a:solidFill>
                  <a:schemeClr val="tx1"/>
                </a:solidFill>
              </a:defRPr>
            </a:lvl1pPr>
          </a:lstStyle>
          <a:p>
            <a:r>
              <a:rPr lang="en-US"/>
              <a:t>Click to edit Master title style</a:t>
            </a:r>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2400"/>
              </a:spcBef>
              <a:tabLst>
                <a:tab pos="8402638" algn="r"/>
              </a:tabLst>
              <a:defRPr lang="en-US" sz="1600" smtClean="0"/>
            </a:lvl1pPr>
          </a:lstStyle>
          <a:p>
            <a:pPr lvl="0"/>
            <a:r>
              <a:rPr lang="en-US"/>
              <a:t>Click to edit Master text styles</a:t>
            </a:r>
          </a:p>
        </p:txBody>
      </p:sp>
      <p:sp>
        <p:nvSpPr>
          <p:cNvPr id="5" name="Footer Placeholder 5"/>
          <p:cNvSpPr>
            <a:spLocks noGrp="1"/>
          </p:cNvSpPr>
          <p:nvPr>
            <p:ph type="ftr" sz="quarter" idx="14"/>
          </p:nvPr>
        </p:nvSpPr>
        <p:spPr/>
        <p:txBody>
          <a:bodyPr/>
          <a:lstStyle>
            <a:lvl1pPr>
              <a:defRPr/>
            </a:lvl1pPr>
          </a:lstStyle>
          <a:p>
            <a:pPr>
              <a:defRPr/>
            </a:pPr>
            <a:r>
              <a:rPr lang="en-US"/>
              <a:t>Presentation Title</a:t>
            </a:r>
          </a:p>
        </p:txBody>
      </p:sp>
      <p:sp>
        <p:nvSpPr>
          <p:cNvPr id="6" name="Slide Number Placeholder 7"/>
          <p:cNvSpPr>
            <a:spLocks noGrp="1"/>
          </p:cNvSpPr>
          <p:nvPr>
            <p:ph type="sldNum" sz="quarter" idx="15"/>
          </p:nvPr>
        </p:nvSpPr>
        <p:spPr/>
        <p:txBody>
          <a:bodyPr/>
          <a:lstStyle>
            <a:lvl1pPr>
              <a:defRPr/>
            </a:lvl1pPr>
          </a:lstStyle>
          <a:p>
            <a:fld id="{A2B04E1C-E937-4DE0-BF67-FCDD8B7A7A5E}" type="slidenum">
              <a:rPr lang="en-NZ" altLang="en-US"/>
              <a:pPr/>
              <a:t>‹#›</a:t>
            </a:fld>
            <a:endParaRPr lang="en-NZ" altLang="en-US"/>
          </a:p>
        </p:txBody>
      </p:sp>
      <p:sp>
        <p:nvSpPr>
          <p:cNvPr id="8" name="Rectangle 7"/>
          <p:cNvSpPr/>
          <p:nvPr userDrawn="1"/>
        </p:nvSpPr>
        <p:spPr>
          <a:xfrm>
            <a:off x="3613890" y="6442907"/>
            <a:ext cx="1947969" cy="261610"/>
          </a:xfrm>
          <a:prstGeom prst="rect">
            <a:avLst/>
          </a:prstGeom>
        </p:spPr>
        <p:txBody>
          <a:bodyPr wrap="none">
            <a:spAutoFit/>
          </a:bodyPr>
          <a:lstStyle/>
          <a:p>
            <a:r>
              <a:rPr lang="en-US" sz="1100" b="0" dirty="0">
                <a:latin typeface="Arial" panose="020B0604020202020204" pitchFamily="34" charset="0"/>
                <a:ea typeface="Times New Roman" panose="02020603050405020304" pitchFamily="18" charset="0"/>
                <a:cs typeface="Arial" panose="020B0604020202020204" pitchFamily="34" charset="0"/>
              </a:rPr>
              <a:t>Copyright World Bank 2017 </a:t>
            </a:r>
            <a:endParaRPr lang="en-US" sz="11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97657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0"/>
            <a:ext cx="1014412"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NZ"/>
          </a:p>
        </p:txBody>
      </p:sp>
      <p:sp>
        <p:nvSpPr>
          <p:cNvPr id="5"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NZ"/>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0"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1"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2"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3"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4"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5"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6"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7"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8"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9"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20"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21"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22"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23"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27"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28"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6"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7"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8"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9"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40"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41"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45"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52"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53"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54"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324" name="Title 323"/>
          <p:cNvSpPr>
            <a:spLocks noGrp="1"/>
          </p:cNvSpPr>
          <p:nvPr>
            <p:ph type="title"/>
          </p:nvPr>
        </p:nvSpPr>
        <p:spPr>
          <a:xfrm>
            <a:off x="343401" y="301625"/>
            <a:ext cx="8439652" cy="1031875"/>
          </a:xfrm>
        </p:spPr>
        <p:txBody>
          <a:bodyPr/>
          <a:lstStyle>
            <a:lvl1pPr>
              <a:defRPr b="0" i="0" cap="none" baseline="0">
                <a:solidFill>
                  <a:schemeClr val="tx1"/>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343401" y="1460500"/>
            <a:ext cx="8440305"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 name="Footer Placeholder 8"/>
          <p:cNvSpPr>
            <a:spLocks noGrp="1"/>
          </p:cNvSpPr>
          <p:nvPr>
            <p:ph type="ftr" sz="quarter" idx="11"/>
          </p:nvPr>
        </p:nvSpPr>
        <p:spPr/>
        <p:txBody>
          <a:bodyPr/>
          <a:lstStyle>
            <a:lvl1pPr>
              <a:defRPr/>
            </a:lvl1pPr>
          </a:lstStyle>
          <a:p>
            <a:pPr>
              <a:defRPr/>
            </a:pPr>
            <a:r>
              <a:rPr lang="en-US"/>
              <a:t>Presentation Title</a:t>
            </a:r>
          </a:p>
        </p:txBody>
      </p:sp>
      <p:sp>
        <p:nvSpPr>
          <p:cNvPr id="64" name="Slide Number Placeholder 9"/>
          <p:cNvSpPr>
            <a:spLocks noGrp="1"/>
          </p:cNvSpPr>
          <p:nvPr>
            <p:ph type="sldNum" sz="quarter" idx="12"/>
          </p:nvPr>
        </p:nvSpPr>
        <p:spPr/>
        <p:txBody>
          <a:bodyPr/>
          <a:lstStyle>
            <a:lvl1pPr>
              <a:defRPr/>
            </a:lvl1pPr>
          </a:lstStyle>
          <a:p>
            <a:fld id="{22DE757C-757B-4724-B75F-B6AD15735910}" type="slidenum">
              <a:rPr lang="en-NZ" altLang="en-US"/>
              <a:pPr/>
              <a:t>‹#›</a:t>
            </a:fld>
            <a:endParaRPr lang="en-NZ" altLang="en-US"/>
          </a:p>
        </p:txBody>
      </p:sp>
      <p:sp>
        <p:nvSpPr>
          <p:cNvPr id="65" name="Rectangle 64"/>
          <p:cNvSpPr/>
          <p:nvPr userDrawn="1"/>
        </p:nvSpPr>
        <p:spPr>
          <a:xfrm>
            <a:off x="3613890" y="6442907"/>
            <a:ext cx="1947969" cy="261610"/>
          </a:xfrm>
          <a:prstGeom prst="rect">
            <a:avLst/>
          </a:prstGeom>
        </p:spPr>
        <p:txBody>
          <a:bodyPr wrap="none">
            <a:spAutoFit/>
          </a:bodyPr>
          <a:lstStyle/>
          <a:p>
            <a:r>
              <a:rPr lang="en-US" sz="1100" b="0" dirty="0">
                <a:latin typeface="Arial" panose="020B0604020202020204" pitchFamily="34" charset="0"/>
                <a:ea typeface="Times New Roman" panose="02020603050405020304" pitchFamily="18" charset="0"/>
                <a:cs typeface="Arial" panose="020B0604020202020204" pitchFamily="34" charset="0"/>
              </a:rPr>
              <a:t>Copyright World Bank 2017 </a:t>
            </a:r>
            <a:endParaRPr lang="en-US" sz="11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6412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6380163" y="615950"/>
            <a:ext cx="1014412"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NZ"/>
          </a:p>
        </p:txBody>
      </p:sp>
      <p:sp>
        <p:nvSpPr>
          <p:cNvPr id="7"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NZ"/>
          </a:p>
        </p:txBody>
      </p:sp>
      <p:sp>
        <p:nvSpPr>
          <p:cNvPr id="324" name="Title 323"/>
          <p:cNvSpPr>
            <a:spLocks noGrp="1"/>
          </p:cNvSpPr>
          <p:nvPr>
            <p:ph type="title"/>
          </p:nvPr>
        </p:nvSpPr>
        <p:spPr>
          <a:xfrm>
            <a:off x="356934" y="301625"/>
            <a:ext cx="8439487" cy="667338"/>
          </a:xfrm>
        </p:spPr>
        <p:txBody>
          <a:bodyPr/>
          <a:lstStyle>
            <a:lvl1pPr>
              <a:defRPr b="0" i="0" cap="none" baseline="0">
                <a:solidFill>
                  <a:srgbClr val="021F43"/>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356934" y="1599260"/>
            <a:ext cx="8440305"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557784">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4"/>
          </p:nvPr>
        </p:nvSpPr>
        <p:spPr>
          <a:xfrm>
            <a:off x="356934" y="1025408"/>
            <a:ext cx="8435473" cy="517408"/>
          </a:xfrm>
        </p:spPr>
        <p:txBody>
          <a:bodyPr>
            <a:normAutofit/>
          </a:bodyPr>
          <a:lstStyle>
            <a:lvl1pPr algn="l">
              <a:lnSpc>
                <a:spcPct val="100000"/>
              </a:lnSpc>
              <a:spcBef>
                <a:spcPts val="0"/>
              </a:spcBef>
              <a:defRPr sz="1600" b="0" cap="none" baseline="0">
                <a:solidFill>
                  <a:schemeClr val="tx1"/>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a:t>Click to edit Master text styles</a:t>
            </a:r>
          </a:p>
        </p:txBody>
      </p:sp>
      <p:sp>
        <p:nvSpPr>
          <p:cNvPr id="8" name="Footer Placeholder 1"/>
          <p:cNvSpPr>
            <a:spLocks noGrp="1"/>
          </p:cNvSpPr>
          <p:nvPr>
            <p:ph type="ftr" sz="quarter" idx="15"/>
          </p:nvPr>
        </p:nvSpPr>
        <p:spPr/>
        <p:txBody>
          <a:bodyPr/>
          <a:lstStyle>
            <a:lvl1pPr>
              <a:defRPr/>
            </a:lvl1pPr>
          </a:lstStyle>
          <a:p>
            <a:pPr>
              <a:defRPr/>
            </a:pPr>
            <a:r>
              <a:rPr lang="en-US"/>
              <a:t>Presentation Title</a:t>
            </a:r>
          </a:p>
        </p:txBody>
      </p:sp>
      <p:sp>
        <p:nvSpPr>
          <p:cNvPr id="9" name="Slide Number Placeholder 2"/>
          <p:cNvSpPr>
            <a:spLocks noGrp="1"/>
          </p:cNvSpPr>
          <p:nvPr>
            <p:ph type="sldNum" sz="quarter" idx="16"/>
          </p:nvPr>
        </p:nvSpPr>
        <p:spPr/>
        <p:txBody>
          <a:bodyPr/>
          <a:lstStyle>
            <a:lvl1pPr>
              <a:defRPr/>
            </a:lvl1pPr>
          </a:lstStyle>
          <a:p>
            <a:fld id="{3800682B-6087-4FF1-AFA7-883D4B032743}" type="slidenum">
              <a:rPr lang="en-NZ" altLang="en-US"/>
              <a:pPr/>
              <a:t>‹#›</a:t>
            </a:fld>
            <a:endParaRPr lang="en-NZ" altLang="en-US"/>
          </a:p>
        </p:txBody>
      </p:sp>
      <p:sp>
        <p:nvSpPr>
          <p:cNvPr id="10" name="Rectangle 9"/>
          <p:cNvSpPr/>
          <p:nvPr userDrawn="1"/>
        </p:nvSpPr>
        <p:spPr>
          <a:xfrm>
            <a:off x="3613890" y="6442907"/>
            <a:ext cx="1947969" cy="261610"/>
          </a:xfrm>
          <a:prstGeom prst="rect">
            <a:avLst/>
          </a:prstGeom>
        </p:spPr>
        <p:txBody>
          <a:bodyPr wrap="none">
            <a:spAutoFit/>
          </a:bodyPr>
          <a:lstStyle/>
          <a:p>
            <a:r>
              <a:rPr lang="en-US" sz="1100" b="0" dirty="0">
                <a:latin typeface="Arial" panose="020B0604020202020204" pitchFamily="34" charset="0"/>
                <a:ea typeface="Times New Roman" panose="02020603050405020304" pitchFamily="18" charset="0"/>
                <a:cs typeface="Arial" panose="020B0604020202020204" pitchFamily="34" charset="0"/>
              </a:rPr>
              <a:t>Copyright World Bank 2017 </a:t>
            </a:r>
            <a:endParaRPr lang="en-US" sz="11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66849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6934" y="306742"/>
            <a:ext cx="3010890" cy="5616076"/>
          </a:xfrm>
        </p:spPr>
        <p:txBody>
          <a:bodyPr anchor="ctr"/>
          <a:lstStyle>
            <a:lvl1pPr algn="l">
              <a:defRPr sz="2400" b="0" i="0" cap="all" baseline="0">
                <a:solidFill>
                  <a:schemeClr val="tx1"/>
                </a:solidFill>
                <a:latin typeface="+mn-lt"/>
                <a:cs typeface="Andes ExtraLight"/>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3683000" y="295615"/>
            <a:ext cx="5207000" cy="5592567"/>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10"/>
          </p:nvPr>
        </p:nvSpPr>
        <p:spPr/>
        <p:txBody>
          <a:bodyPr/>
          <a:lstStyle>
            <a:lvl1pPr>
              <a:defRPr/>
            </a:lvl1pPr>
          </a:lstStyle>
          <a:p>
            <a:fld id="{2FE3AF3A-7A9A-4A12-9BC3-7E21E59B4522}" type="slidenum">
              <a:rPr lang="en-NZ" altLang="en-US"/>
              <a:pPr/>
              <a:t>‹#›</a:t>
            </a:fld>
            <a:endParaRPr lang="en-NZ" altLang="en-US"/>
          </a:p>
        </p:txBody>
      </p:sp>
      <p:sp>
        <p:nvSpPr>
          <p:cNvPr id="6" name="Footer Placeholder 4"/>
          <p:cNvSpPr>
            <a:spLocks noGrp="1"/>
          </p:cNvSpPr>
          <p:nvPr>
            <p:ph type="ftr" sz="quarter" idx="11"/>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17543778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lstStyle>
            <a:lvl1pPr>
              <a:defRPr sz="2200" b="0" i="0" baseline="0">
                <a:solidFill>
                  <a:srgbClr val="021F43"/>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83000"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10"/>
          </p:nvPr>
        </p:nvSpPr>
        <p:spPr/>
        <p:txBody>
          <a:bodyPr/>
          <a:lstStyle>
            <a:lvl1pPr>
              <a:defRPr/>
            </a:lvl1pPr>
          </a:lstStyle>
          <a:p>
            <a:fld id="{4796EBFA-8D5A-479D-A980-B0923AA75EBC}" type="slidenum">
              <a:rPr lang="en-NZ" altLang="en-US"/>
              <a:pPr/>
              <a:t>‹#›</a:t>
            </a:fld>
            <a:endParaRPr lang="en-NZ" altLang="en-US"/>
          </a:p>
        </p:txBody>
      </p:sp>
      <p:sp>
        <p:nvSpPr>
          <p:cNvPr id="6" name="Footer Placeholder 4"/>
          <p:cNvSpPr>
            <a:spLocks noGrp="1"/>
          </p:cNvSpPr>
          <p:nvPr>
            <p:ph type="ftr" sz="quarter" idx="11"/>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24839720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320842" y="288636"/>
            <a:ext cx="8569158" cy="461819"/>
          </a:xfrm>
        </p:spPr>
        <p:txBody>
          <a:bodyPr/>
          <a:lstStyle>
            <a:lvl1pPr>
              <a:defRPr sz="2200" b="0" i="0" cap="none" baseline="0">
                <a:solidFill>
                  <a:srgbClr val="021F43"/>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22841" y="1443789"/>
            <a:ext cx="5307263" cy="4545263"/>
          </a:xfrm>
        </p:spPr>
        <p:txBody>
          <a:bodyP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3"/>
          </p:nvPr>
        </p:nvSpPr>
        <p:spPr>
          <a:xfrm>
            <a:off x="321093" y="1003049"/>
            <a:ext cx="3087853" cy="4972050"/>
          </a:xfrm>
        </p:spPr>
        <p:txBody>
          <a:bodyPr rIns="182880" anchor="ctr"/>
          <a:lstStyle>
            <a:lvl1pPr>
              <a:defRPr sz="1600" baseline="0"/>
            </a:lvl1pPr>
          </a:lstStyle>
          <a:p>
            <a:pPr lvl="0"/>
            <a:r>
              <a:rPr lang="en-US"/>
              <a:t>Click to edit Master text styles</a:t>
            </a:r>
          </a:p>
        </p:txBody>
      </p:sp>
      <p:sp>
        <p:nvSpPr>
          <p:cNvPr id="12" name="Text Placeholder 11"/>
          <p:cNvSpPr>
            <a:spLocks noGrp="1"/>
          </p:cNvSpPr>
          <p:nvPr>
            <p:ph type="body" sz="quarter" idx="14"/>
          </p:nvPr>
        </p:nvSpPr>
        <p:spPr>
          <a:xfrm>
            <a:off x="3622675" y="976312"/>
            <a:ext cx="5294062" cy="414003"/>
          </a:xfrm>
        </p:spPr>
        <p:txBody>
          <a:bodyPr/>
          <a:lstStyle>
            <a:lvl1pPr algn="ctr">
              <a:defRPr sz="1600" b="0" cap="all"/>
            </a:lvl1pPr>
          </a:lstStyle>
          <a:p>
            <a:pPr lvl="0"/>
            <a:r>
              <a:rPr lang="en-US"/>
              <a:t>Click to edit Master text styles</a:t>
            </a:r>
          </a:p>
        </p:txBody>
      </p:sp>
      <p:sp>
        <p:nvSpPr>
          <p:cNvPr id="7" name="Slide Number Placeholder 3"/>
          <p:cNvSpPr>
            <a:spLocks noGrp="1"/>
          </p:cNvSpPr>
          <p:nvPr>
            <p:ph type="sldNum" sz="quarter" idx="15"/>
          </p:nvPr>
        </p:nvSpPr>
        <p:spPr/>
        <p:txBody>
          <a:bodyPr/>
          <a:lstStyle>
            <a:lvl1pPr>
              <a:defRPr/>
            </a:lvl1pPr>
          </a:lstStyle>
          <a:p>
            <a:fld id="{E963899A-7337-44D0-B524-4F916EBF1EB8}" type="slidenum">
              <a:rPr lang="en-NZ" altLang="en-US"/>
              <a:pPr/>
              <a:t>‹#›</a:t>
            </a:fld>
            <a:endParaRPr lang="en-NZ" altLang="en-US"/>
          </a:p>
        </p:txBody>
      </p:sp>
      <p:sp>
        <p:nvSpPr>
          <p:cNvPr id="8" name="Footer Placeholder 4"/>
          <p:cNvSpPr>
            <a:spLocks noGrp="1"/>
          </p:cNvSpPr>
          <p:nvPr>
            <p:ph type="ftr" sz="quarter" idx="16"/>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33663633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4"/>
            <a:ext cx="8410104" cy="983693"/>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4" name="Content Placeholder 3"/>
          <p:cNvSpPr>
            <a:spLocks noGrp="1"/>
          </p:cNvSpPr>
          <p:nvPr>
            <p:ph sz="half" idx="2"/>
          </p:nvPr>
        </p:nvSpPr>
        <p:spPr>
          <a:xfrm>
            <a:off x="356934" y="1788583"/>
            <a:ext cx="4133273" cy="4399780"/>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4657428" y="1788509"/>
            <a:ext cx="4133088" cy="4402163"/>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3"/>
          </p:nvPr>
        </p:nvSpPr>
        <p:spPr>
          <a:xfrm>
            <a:off x="356934" y="1429560"/>
            <a:ext cx="4133273"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p:cNvSpPr>
            <a:spLocks noGrp="1"/>
          </p:cNvSpPr>
          <p:nvPr>
            <p:ph sz="half" idx="14"/>
          </p:nvPr>
        </p:nvSpPr>
        <p:spPr>
          <a:xfrm>
            <a:off x="4657429" y="1421539"/>
            <a:ext cx="4133088"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9" name="Slide Number Placeholder 3"/>
          <p:cNvSpPr>
            <a:spLocks noGrp="1"/>
          </p:cNvSpPr>
          <p:nvPr>
            <p:ph type="sldNum" sz="quarter" idx="15"/>
          </p:nvPr>
        </p:nvSpPr>
        <p:spPr/>
        <p:txBody>
          <a:bodyPr/>
          <a:lstStyle>
            <a:lvl1pPr>
              <a:defRPr/>
            </a:lvl1pPr>
          </a:lstStyle>
          <a:p>
            <a:fld id="{33913DC0-674D-4404-A816-29B1C73883C6}" type="slidenum">
              <a:rPr lang="en-NZ" altLang="en-US"/>
              <a:pPr/>
              <a:t>‹#›</a:t>
            </a:fld>
            <a:endParaRPr lang="en-NZ" altLang="en-US"/>
          </a:p>
        </p:txBody>
      </p:sp>
      <p:sp>
        <p:nvSpPr>
          <p:cNvPr id="10" name="Footer Placeholder 4"/>
          <p:cNvSpPr>
            <a:spLocks noGrp="1"/>
          </p:cNvSpPr>
          <p:nvPr>
            <p:ph type="ftr" sz="quarter" idx="16"/>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19076696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chemeClr val="bg2"/>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fld id="{16C01FA9-B7D5-4ABD-A23B-3F3BA2A93D6C}" type="slidenum">
              <a:rPr lang="en-NZ" altLang="en-US"/>
              <a:pPr/>
              <a:t>‹#›</a:t>
            </a:fld>
            <a:endParaRPr lang="en-NZ" altLang="en-US"/>
          </a:p>
        </p:txBody>
      </p:sp>
      <p:sp>
        <p:nvSpPr>
          <p:cNvPr id="6" name="Footer Placeholder 4"/>
          <p:cNvSpPr>
            <a:spLocks noGrp="1"/>
          </p:cNvSpPr>
          <p:nvPr>
            <p:ph type="ftr" sz="quarter" idx="11"/>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936109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losing Slide: V2">
    <p:spTree>
      <p:nvGrpSpPr>
        <p:cNvPr id="1" name=""/>
        <p:cNvGrpSpPr/>
        <p:nvPr/>
      </p:nvGrpSpPr>
      <p:grpSpPr>
        <a:xfrm>
          <a:off x="0" y="0"/>
          <a:ext cx="0" cy="0"/>
          <a:chOff x="0" y="0"/>
          <a:chExt cx="0" cy="0"/>
        </a:xfrm>
      </p:grpSpPr>
      <p:sp>
        <p:nvSpPr>
          <p:cNvPr id="13" name="Rechteck 12"/>
          <p:cNvSpPr/>
          <p:nvPr userDrawn="1"/>
        </p:nvSpPr>
        <p:spPr>
          <a:xfrm>
            <a:off x="0" y="1278000"/>
            <a:ext cx="9144000" cy="558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68509" tIns="34255" rIns="68509" bIns="34255" rtlCol="0" anchor="ctr"/>
          <a:lstStyle/>
          <a:p>
            <a:pPr algn="ctr"/>
            <a:endParaRPr lang="de-DE" sz="1350" dirty="0"/>
          </a:p>
        </p:txBody>
      </p:sp>
      <p:pic>
        <p:nvPicPr>
          <p:cNvPr id="14" name="Bild 13"/>
          <p:cNvPicPr>
            <a:picLocks noChangeAspect="1"/>
          </p:cNvPicPr>
          <p:nvPr userDrawn="1"/>
        </p:nvPicPr>
        <p:blipFill>
          <a:blip r:embed="rId2">
            <a:alphaModFix amt="30000"/>
          </a:blip>
          <a:stretch>
            <a:fillRect/>
          </a:stretch>
        </p:blipFill>
        <p:spPr>
          <a:xfrm>
            <a:off x="3059832" y="1057374"/>
            <a:ext cx="6012412" cy="6012412"/>
          </a:xfrm>
          <a:prstGeom prst="rect">
            <a:avLst/>
          </a:prstGeom>
        </p:spPr>
      </p:pic>
      <p:sp>
        <p:nvSpPr>
          <p:cNvPr id="7" name="Rectangle 2"/>
          <p:cNvSpPr>
            <a:spLocks noGrp="1" noChangeArrowheads="1"/>
          </p:cNvSpPr>
          <p:nvPr>
            <p:ph type="ctrTitle" hasCustomPrompt="1"/>
          </p:nvPr>
        </p:nvSpPr>
        <p:spPr>
          <a:xfrm>
            <a:off x="1152802" y="1272562"/>
            <a:ext cx="7017314" cy="1011238"/>
          </a:xfrm>
        </p:spPr>
        <p:txBody>
          <a:bodyPr bIns="0"/>
          <a:lstStyle>
            <a:lvl1pPr>
              <a:defRPr sz="2625">
                <a:solidFill>
                  <a:schemeClr val="tx1"/>
                </a:solidFill>
                <a:latin typeface="Arial"/>
                <a:cs typeface="Arial"/>
              </a:defRPr>
            </a:lvl1pPr>
          </a:lstStyle>
          <a:p>
            <a:pPr lvl="0"/>
            <a:r>
              <a:rPr lang="en-US" noProof="0" dirty="0"/>
              <a:t>Thank you</a:t>
            </a:r>
          </a:p>
        </p:txBody>
      </p:sp>
      <p:sp>
        <p:nvSpPr>
          <p:cNvPr id="8" name="Rectangle 3"/>
          <p:cNvSpPr>
            <a:spLocks noGrp="1" noChangeArrowheads="1"/>
          </p:cNvSpPr>
          <p:nvPr>
            <p:ph type="subTitle" idx="1" hasCustomPrompt="1"/>
          </p:nvPr>
        </p:nvSpPr>
        <p:spPr>
          <a:xfrm>
            <a:off x="1152968" y="4026716"/>
            <a:ext cx="7018734" cy="2089444"/>
          </a:xfrm>
          <a:prstGeom prst="rect">
            <a:avLst/>
          </a:prstGeom>
        </p:spPr>
        <p:txBody>
          <a:bodyPr lIns="0" tIns="0" rIns="0" bIns="0" anchor="b"/>
          <a:lstStyle>
            <a:lvl1pPr marL="0" marR="0" indent="0" algn="l" defTabSz="342545" rtl="0" eaLnBrk="1" fontAlgn="auto" latinLnBrk="0" hangingPunct="1">
              <a:lnSpc>
                <a:spcPct val="100000"/>
              </a:lnSpc>
              <a:spcBef>
                <a:spcPct val="20000"/>
              </a:spcBef>
              <a:spcAft>
                <a:spcPts val="0"/>
              </a:spcAft>
              <a:buClrTx/>
              <a:buSzTx/>
              <a:buFontTx/>
              <a:buNone/>
              <a:tabLst/>
              <a:defRPr sz="675" b="0" baseline="0">
                <a:solidFill>
                  <a:schemeClr val="accent2"/>
                </a:solidFill>
                <a:latin typeface="Arial"/>
                <a:cs typeface="Arial"/>
              </a:defRPr>
            </a:lvl1pPr>
          </a:lstStyle>
          <a:p>
            <a:pPr lvl="0"/>
            <a:r>
              <a:rPr lang="en-US" noProof="0" dirty="0"/>
              <a:t>World Bank Group</a:t>
            </a:r>
          </a:p>
          <a:p>
            <a:pPr lvl="0"/>
            <a:r>
              <a:rPr lang="en-US" noProof="0" dirty="0"/>
              <a:t>Address Line 1</a:t>
            </a:r>
          </a:p>
          <a:p>
            <a:pPr marL="0" marR="0" lvl="0" indent="0" algn="l" defTabSz="342545" rtl="0" eaLnBrk="1" fontAlgn="auto" latinLnBrk="0" hangingPunct="1">
              <a:lnSpc>
                <a:spcPct val="100000"/>
              </a:lnSpc>
              <a:spcBef>
                <a:spcPct val="20000"/>
              </a:spcBef>
              <a:spcAft>
                <a:spcPts val="0"/>
              </a:spcAft>
              <a:buClrTx/>
              <a:buSzTx/>
              <a:buFontTx/>
              <a:buNone/>
              <a:tabLst/>
              <a:defRPr/>
            </a:pPr>
            <a:r>
              <a:rPr lang="en-US" noProof="0" dirty="0"/>
              <a:t>Address Line 1</a:t>
            </a:r>
          </a:p>
          <a:p>
            <a:pPr lvl="0"/>
            <a:r>
              <a:rPr lang="en-US" noProof="0" dirty="0"/>
              <a:t>City ABC</a:t>
            </a:r>
          </a:p>
          <a:p>
            <a:pPr lvl="0"/>
            <a:r>
              <a:rPr lang="en-US" noProof="0" dirty="0"/>
              <a:t>State DEFG</a:t>
            </a:r>
          </a:p>
        </p:txBody>
      </p:sp>
    </p:spTree>
    <p:extLst>
      <p:ext uri="{BB962C8B-B14F-4D97-AF65-F5344CB8AC3E}">
        <p14:creationId xmlns:p14="http://schemas.microsoft.com/office/powerpoint/2010/main" val="23960738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chemeClr val="tx1"/>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fld id="{24D1595A-542D-4322-9184-21258C1D8FA3}" type="slidenum">
              <a:rPr lang="en-NZ" altLang="en-US"/>
              <a:pPr/>
              <a:t>‹#›</a:t>
            </a:fld>
            <a:endParaRPr lang="en-NZ" altLang="en-US"/>
          </a:p>
        </p:txBody>
      </p:sp>
      <p:sp>
        <p:nvSpPr>
          <p:cNvPr id="6" name="Footer Placeholder 4"/>
          <p:cNvSpPr>
            <a:spLocks noGrp="1"/>
          </p:cNvSpPr>
          <p:nvPr>
            <p:ph type="ftr" sz="quarter" idx="11"/>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14750922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NZ"/>
          </a:p>
        </p:txBody>
      </p:sp>
      <p:sp>
        <p:nvSpPr>
          <p:cNvPr id="7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7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7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7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78"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79"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80"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81"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82"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83"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84"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85"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86"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87"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88"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89"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90"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91"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9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9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9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95"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96"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9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9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9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00"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01"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0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0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04"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05"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06"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07"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08"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09"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1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1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1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13"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1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1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1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1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1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1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20"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21"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22"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2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2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2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2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2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2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2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3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70" name="ClipArt Placeholder 9"/>
          <p:cNvSpPr>
            <a:spLocks noGrp="1"/>
          </p:cNvSpPr>
          <p:nvPr>
            <p:ph type="clipArt" sz="quarter" idx="49"/>
          </p:nvPr>
        </p:nvSpPr>
        <p:spPr>
          <a:xfrm>
            <a:off x="341834"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p>
        </p:txBody>
      </p:sp>
      <p:sp>
        <p:nvSpPr>
          <p:cNvPr id="177" name="ClipArt Placeholder 9"/>
          <p:cNvSpPr>
            <a:spLocks noGrp="1"/>
          </p:cNvSpPr>
          <p:nvPr>
            <p:ph type="clipArt" sz="quarter" idx="56"/>
          </p:nvPr>
        </p:nvSpPr>
        <p:spPr>
          <a:xfrm>
            <a:off x="2093047"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p>
        </p:txBody>
      </p:sp>
      <p:sp>
        <p:nvSpPr>
          <p:cNvPr id="184" name="ClipArt Placeholder 9"/>
          <p:cNvSpPr>
            <a:spLocks noGrp="1"/>
          </p:cNvSpPr>
          <p:nvPr>
            <p:ph type="clipArt" sz="quarter" idx="63"/>
          </p:nvPr>
        </p:nvSpPr>
        <p:spPr>
          <a:xfrm>
            <a:off x="3844259"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p>
        </p:txBody>
      </p:sp>
      <p:sp>
        <p:nvSpPr>
          <p:cNvPr id="191" name="ClipArt Placeholder 9"/>
          <p:cNvSpPr>
            <a:spLocks noGrp="1"/>
          </p:cNvSpPr>
          <p:nvPr>
            <p:ph type="clipArt" sz="quarter" idx="70"/>
          </p:nvPr>
        </p:nvSpPr>
        <p:spPr>
          <a:xfrm>
            <a:off x="5595471"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p>
        </p:txBody>
      </p:sp>
      <p:sp>
        <p:nvSpPr>
          <p:cNvPr id="198" name="ClipArt Placeholder 9"/>
          <p:cNvSpPr>
            <a:spLocks noGrp="1"/>
          </p:cNvSpPr>
          <p:nvPr>
            <p:ph type="clipArt" sz="quarter" idx="77"/>
          </p:nvPr>
        </p:nvSpPr>
        <p:spPr>
          <a:xfrm>
            <a:off x="7346684"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p>
        </p:txBody>
      </p:sp>
      <p:sp>
        <p:nvSpPr>
          <p:cNvPr id="324" name="Title 323"/>
          <p:cNvSpPr>
            <a:spLocks noGrp="1"/>
          </p:cNvSpPr>
          <p:nvPr>
            <p:ph type="title"/>
          </p:nvPr>
        </p:nvSpPr>
        <p:spPr>
          <a:xfrm>
            <a:off x="343401" y="301625"/>
            <a:ext cx="8439652" cy="668193"/>
          </a:xfrm>
        </p:spPr>
        <p:txBody>
          <a:bodyPr/>
          <a:lstStyle>
            <a:lvl1pPr>
              <a:defRPr b="0" i="0">
                <a:solidFill>
                  <a:schemeClr val="bg2"/>
                </a:solidFill>
                <a:latin typeface="+mn-lt"/>
                <a:cs typeface="Andes ExtraLight"/>
              </a:defRPr>
            </a:lvl1pPr>
          </a:lstStyle>
          <a:p>
            <a:r>
              <a:rPr lang="en-US"/>
              <a:t>Click to edit Master title style</a:t>
            </a:r>
          </a:p>
        </p:txBody>
      </p:sp>
      <p:sp>
        <p:nvSpPr>
          <p:cNvPr id="171" name="Text Placeholder 2"/>
          <p:cNvSpPr>
            <a:spLocks noGrp="1"/>
          </p:cNvSpPr>
          <p:nvPr>
            <p:ph type="body" sz="quarter" idx="50"/>
          </p:nvPr>
        </p:nvSpPr>
        <p:spPr>
          <a:xfrm>
            <a:off x="60349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2" name="Picture Placeholder 4"/>
          <p:cNvSpPr>
            <a:spLocks noGrp="1"/>
          </p:cNvSpPr>
          <p:nvPr>
            <p:ph type="pic" sz="quarter" idx="51"/>
          </p:nvPr>
        </p:nvSpPr>
        <p:spPr>
          <a:xfrm>
            <a:off x="476491"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p>
        </p:txBody>
      </p:sp>
      <p:sp>
        <p:nvSpPr>
          <p:cNvPr id="173" name="Text Placeholder 2"/>
          <p:cNvSpPr>
            <a:spLocks noGrp="1"/>
          </p:cNvSpPr>
          <p:nvPr>
            <p:ph type="body" sz="quarter" idx="52"/>
          </p:nvPr>
        </p:nvSpPr>
        <p:spPr>
          <a:xfrm>
            <a:off x="46509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74" name="Text Placeholder 2"/>
          <p:cNvSpPr>
            <a:spLocks noGrp="1"/>
          </p:cNvSpPr>
          <p:nvPr>
            <p:ph type="body" sz="quarter" idx="53"/>
          </p:nvPr>
        </p:nvSpPr>
        <p:spPr>
          <a:xfrm>
            <a:off x="46509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75" name="Text Placeholder 2"/>
          <p:cNvSpPr>
            <a:spLocks noGrp="1"/>
          </p:cNvSpPr>
          <p:nvPr>
            <p:ph type="body" sz="quarter" idx="54"/>
          </p:nvPr>
        </p:nvSpPr>
        <p:spPr>
          <a:xfrm>
            <a:off x="46509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6" name="Text Placeholder 2"/>
          <p:cNvSpPr>
            <a:spLocks noGrp="1"/>
          </p:cNvSpPr>
          <p:nvPr>
            <p:ph type="body" sz="quarter" idx="55"/>
          </p:nvPr>
        </p:nvSpPr>
        <p:spPr>
          <a:xfrm>
            <a:off x="46509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8" name="Text Placeholder 2"/>
          <p:cNvSpPr>
            <a:spLocks noGrp="1"/>
          </p:cNvSpPr>
          <p:nvPr>
            <p:ph type="body" sz="quarter" idx="57"/>
          </p:nvPr>
        </p:nvSpPr>
        <p:spPr>
          <a:xfrm>
            <a:off x="23215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9" name="Picture Placeholder 4"/>
          <p:cNvSpPr>
            <a:spLocks noGrp="1"/>
          </p:cNvSpPr>
          <p:nvPr>
            <p:ph type="pic" sz="quarter" idx="58"/>
          </p:nvPr>
        </p:nvSpPr>
        <p:spPr>
          <a:xfrm>
            <a:off x="2194508"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p>
        </p:txBody>
      </p:sp>
      <p:sp>
        <p:nvSpPr>
          <p:cNvPr id="180" name="Text Placeholder 2"/>
          <p:cNvSpPr>
            <a:spLocks noGrp="1"/>
          </p:cNvSpPr>
          <p:nvPr>
            <p:ph type="body" sz="quarter" idx="59"/>
          </p:nvPr>
        </p:nvSpPr>
        <p:spPr>
          <a:xfrm>
            <a:off x="21831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1" name="Text Placeholder 2"/>
          <p:cNvSpPr>
            <a:spLocks noGrp="1"/>
          </p:cNvSpPr>
          <p:nvPr>
            <p:ph type="body" sz="quarter" idx="60"/>
          </p:nvPr>
        </p:nvSpPr>
        <p:spPr>
          <a:xfrm>
            <a:off x="21831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2" name="Text Placeholder 2"/>
          <p:cNvSpPr>
            <a:spLocks noGrp="1"/>
          </p:cNvSpPr>
          <p:nvPr>
            <p:ph type="body" sz="quarter" idx="61"/>
          </p:nvPr>
        </p:nvSpPr>
        <p:spPr>
          <a:xfrm>
            <a:off x="21831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3" name="Text Placeholder 2"/>
          <p:cNvSpPr>
            <a:spLocks noGrp="1"/>
          </p:cNvSpPr>
          <p:nvPr>
            <p:ph type="body" sz="quarter" idx="62"/>
          </p:nvPr>
        </p:nvSpPr>
        <p:spPr>
          <a:xfrm>
            <a:off x="21831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5" name="Text Placeholder 2"/>
          <p:cNvSpPr>
            <a:spLocks noGrp="1"/>
          </p:cNvSpPr>
          <p:nvPr>
            <p:ph type="body" sz="quarter" idx="64"/>
          </p:nvPr>
        </p:nvSpPr>
        <p:spPr>
          <a:xfrm>
            <a:off x="4101439"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86" name="Picture Placeholder 4"/>
          <p:cNvSpPr>
            <a:spLocks noGrp="1"/>
          </p:cNvSpPr>
          <p:nvPr>
            <p:ph type="pic" sz="quarter" idx="65"/>
          </p:nvPr>
        </p:nvSpPr>
        <p:spPr>
          <a:xfrm>
            <a:off x="3974439"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p>
        </p:txBody>
      </p:sp>
      <p:sp>
        <p:nvSpPr>
          <p:cNvPr id="187" name="Text Placeholder 2"/>
          <p:cNvSpPr>
            <a:spLocks noGrp="1"/>
          </p:cNvSpPr>
          <p:nvPr>
            <p:ph type="body" sz="quarter" idx="66"/>
          </p:nvPr>
        </p:nvSpPr>
        <p:spPr>
          <a:xfrm>
            <a:off x="3963047"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8" name="Text Placeholder 2"/>
          <p:cNvSpPr>
            <a:spLocks noGrp="1"/>
          </p:cNvSpPr>
          <p:nvPr>
            <p:ph type="body" sz="quarter" idx="67"/>
          </p:nvPr>
        </p:nvSpPr>
        <p:spPr>
          <a:xfrm>
            <a:off x="3963047"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9" name="Text Placeholder 2"/>
          <p:cNvSpPr>
            <a:spLocks noGrp="1"/>
          </p:cNvSpPr>
          <p:nvPr>
            <p:ph type="body" sz="quarter" idx="68"/>
          </p:nvPr>
        </p:nvSpPr>
        <p:spPr>
          <a:xfrm>
            <a:off x="3963047"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0" name="Text Placeholder 2"/>
          <p:cNvSpPr>
            <a:spLocks noGrp="1"/>
          </p:cNvSpPr>
          <p:nvPr>
            <p:ph type="body" sz="quarter" idx="69"/>
          </p:nvPr>
        </p:nvSpPr>
        <p:spPr>
          <a:xfrm>
            <a:off x="3963047"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2" name="Text Placeholder 2"/>
          <p:cNvSpPr>
            <a:spLocks noGrp="1"/>
          </p:cNvSpPr>
          <p:nvPr>
            <p:ph type="body" sz="quarter" idx="71"/>
          </p:nvPr>
        </p:nvSpPr>
        <p:spPr>
          <a:xfrm>
            <a:off x="58631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93" name="Picture Placeholder 4"/>
          <p:cNvSpPr>
            <a:spLocks noGrp="1"/>
          </p:cNvSpPr>
          <p:nvPr>
            <p:ph type="pic" sz="quarter" idx="72"/>
          </p:nvPr>
        </p:nvSpPr>
        <p:spPr>
          <a:xfrm>
            <a:off x="5736108"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p>
        </p:txBody>
      </p:sp>
      <p:sp>
        <p:nvSpPr>
          <p:cNvPr id="194" name="Text Placeholder 2"/>
          <p:cNvSpPr>
            <a:spLocks noGrp="1"/>
          </p:cNvSpPr>
          <p:nvPr>
            <p:ph type="body" sz="quarter" idx="73"/>
          </p:nvPr>
        </p:nvSpPr>
        <p:spPr>
          <a:xfrm>
            <a:off x="57247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95" name="Text Placeholder 2"/>
          <p:cNvSpPr>
            <a:spLocks noGrp="1"/>
          </p:cNvSpPr>
          <p:nvPr>
            <p:ph type="body" sz="quarter" idx="74"/>
          </p:nvPr>
        </p:nvSpPr>
        <p:spPr>
          <a:xfrm>
            <a:off x="57247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96" name="Text Placeholder 2"/>
          <p:cNvSpPr>
            <a:spLocks noGrp="1"/>
          </p:cNvSpPr>
          <p:nvPr>
            <p:ph type="body" sz="quarter" idx="75"/>
          </p:nvPr>
        </p:nvSpPr>
        <p:spPr>
          <a:xfrm>
            <a:off x="57247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7" name="Text Placeholder 2"/>
          <p:cNvSpPr>
            <a:spLocks noGrp="1"/>
          </p:cNvSpPr>
          <p:nvPr>
            <p:ph type="body" sz="quarter" idx="76"/>
          </p:nvPr>
        </p:nvSpPr>
        <p:spPr>
          <a:xfrm>
            <a:off x="57247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9" name="Text Placeholder 2"/>
          <p:cNvSpPr>
            <a:spLocks noGrp="1"/>
          </p:cNvSpPr>
          <p:nvPr>
            <p:ph type="body" sz="quarter" idx="78"/>
          </p:nvPr>
        </p:nvSpPr>
        <p:spPr>
          <a:xfrm>
            <a:off x="763646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200" name="Picture Placeholder 4"/>
          <p:cNvSpPr>
            <a:spLocks noGrp="1"/>
          </p:cNvSpPr>
          <p:nvPr>
            <p:ph type="pic" sz="quarter" idx="79"/>
          </p:nvPr>
        </p:nvSpPr>
        <p:spPr>
          <a:xfrm>
            <a:off x="7509461"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p>
        </p:txBody>
      </p:sp>
      <p:sp>
        <p:nvSpPr>
          <p:cNvPr id="201" name="Text Placeholder 2"/>
          <p:cNvSpPr>
            <a:spLocks noGrp="1"/>
          </p:cNvSpPr>
          <p:nvPr>
            <p:ph type="body" sz="quarter" idx="80"/>
          </p:nvPr>
        </p:nvSpPr>
        <p:spPr>
          <a:xfrm>
            <a:off x="749806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02" name="Text Placeholder 2"/>
          <p:cNvSpPr>
            <a:spLocks noGrp="1"/>
          </p:cNvSpPr>
          <p:nvPr>
            <p:ph type="body" sz="quarter" idx="81"/>
          </p:nvPr>
        </p:nvSpPr>
        <p:spPr>
          <a:xfrm>
            <a:off x="749806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03" name="Text Placeholder 2"/>
          <p:cNvSpPr>
            <a:spLocks noGrp="1"/>
          </p:cNvSpPr>
          <p:nvPr>
            <p:ph type="body" sz="quarter" idx="82"/>
          </p:nvPr>
        </p:nvSpPr>
        <p:spPr>
          <a:xfrm>
            <a:off x="749806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4" name="Text Placeholder 2"/>
          <p:cNvSpPr>
            <a:spLocks noGrp="1"/>
          </p:cNvSpPr>
          <p:nvPr>
            <p:ph type="body" sz="quarter" idx="83"/>
          </p:nvPr>
        </p:nvSpPr>
        <p:spPr>
          <a:xfrm>
            <a:off x="749806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5" name="ClipArt Placeholder 9"/>
          <p:cNvSpPr>
            <a:spLocks noGrp="1"/>
          </p:cNvSpPr>
          <p:nvPr>
            <p:ph type="clipArt" sz="quarter" idx="84"/>
          </p:nvPr>
        </p:nvSpPr>
        <p:spPr>
          <a:xfrm>
            <a:off x="349091" y="1370027"/>
            <a:ext cx="1456764" cy="2023969"/>
          </a:xfrm>
          <a:prstGeom prst="roundRect">
            <a:avLst/>
          </a:prstGeom>
          <a:ln w="19050" cmpd="sng">
            <a:solidFill>
              <a:schemeClr val="bg2"/>
            </a:solidFill>
          </a:ln>
        </p:spPr>
        <p:txBody>
          <a:bodyPr/>
          <a:lstStyle/>
          <a:p>
            <a:pPr lvl="0"/>
            <a:r>
              <a:rPr lang="en-US" noProof="0"/>
              <a:t>Click icon to add clip art</a:t>
            </a:r>
          </a:p>
        </p:txBody>
      </p:sp>
      <p:sp>
        <p:nvSpPr>
          <p:cNvPr id="206" name="ClipArt Placeholder 9"/>
          <p:cNvSpPr>
            <a:spLocks noGrp="1"/>
          </p:cNvSpPr>
          <p:nvPr>
            <p:ph type="clipArt" sz="quarter" idx="85"/>
          </p:nvPr>
        </p:nvSpPr>
        <p:spPr>
          <a:xfrm>
            <a:off x="2100304" y="1370027"/>
            <a:ext cx="1456764" cy="2023969"/>
          </a:xfrm>
          <a:prstGeom prst="roundRect">
            <a:avLst/>
          </a:prstGeom>
          <a:ln w="19050" cmpd="sng">
            <a:solidFill>
              <a:schemeClr val="bg2"/>
            </a:solidFill>
          </a:ln>
        </p:spPr>
        <p:txBody>
          <a:bodyPr/>
          <a:lstStyle/>
          <a:p>
            <a:pPr lvl="0"/>
            <a:r>
              <a:rPr lang="en-US" noProof="0"/>
              <a:t>Click icon to add clip art</a:t>
            </a:r>
          </a:p>
        </p:txBody>
      </p:sp>
      <p:sp>
        <p:nvSpPr>
          <p:cNvPr id="207" name="ClipArt Placeholder 9"/>
          <p:cNvSpPr>
            <a:spLocks noGrp="1"/>
          </p:cNvSpPr>
          <p:nvPr>
            <p:ph type="clipArt" sz="quarter" idx="86"/>
          </p:nvPr>
        </p:nvSpPr>
        <p:spPr>
          <a:xfrm>
            <a:off x="3851516" y="1370027"/>
            <a:ext cx="1456764" cy="2023969"/>
          </a:xfrm>
          <a:prstGeom prst="roundRect">
            <a:avLst/>
          </a:prstGeom>
          <a:ln w="19050" cmpd="sng">
            <a:solidFill>
              <a:schemeClr val="bg2"/>
            </a:solidFill>
          </a:ln>
        </p:spPr>
        <p:txBody>
          <a:bodyPr/>
          <a:lstStyle/>
          <a:p>
            <a:pPr lvl="0"/>
            <a:r>
              <a:rPr lang="en-US" noProof="0"/>
              <a:t>Click icon to add clip art</a:t>
            </a:r>
          </a:p>
        </p:txBody>
      </p:sp>
      <p:sp>
        <p:nvSpPr>
          <p:cNvPr id="208" name="ClipArt Placeholder 9"/>
          <p:cNvSpPr>
            <a:spLocks noGrp="1"/>
          </p:cNvSpPr>
          <p:nvPr>
            <p:ph type="clipArt" sz="quarter" idx="87"/>
          </p:nvPr>
        </p:nvSpPr>
        <p:spPr>
          <a:xfrm>
            <a:off x="5602728" y="1370027"/>
            <a:ext cx="1456764" cy="2023969"/>
          </a:xfrm>
          <a:prstGeom prst="roundRect">
            <a:avLst/>
          </a:prstGeom>
          <a:ln w="19050" cmpd="sng">
            <a:solidFill>
              <a:schemeClr val="bg2"/>
            </a:solidFill>
          </a:ln>
        </p:spPr>
        <p:txBody>
          <a:bodyPr/>
          <a:lstStyle/>
          <a:p>
            <a:pPr lvl="0"/>
            <a:r>
              <a:rPr lang="en-US" noProof="0"/>
              <a:t>Click icon to add clip art</a:t>
            </a:r>
          </a:p>
        </p:txBody>
      </p:sp>
      <p:sp>
        <p:nvSpPr>
          <p:cNvPr id="209" name="ClipArt Placeholder 9"/>
          <p:cNvSpPr>
            <a:spLocks noGrp="1"/>
          </p:cNvSpPr>
          <p:nvPr>
            <p:ph type="clipArt" sz="quarter" idx="88"/>
          </p:nvPr>
        </p:nvSpPr>
        <p:spPr>
          <a:xfrm>
            <a:off x="7353941" y="1370027"/>
            <a:ext cx="1456764" cy="2023969"/>
          </a:xfrm>
          <a:prstGeom prst="roundRect">
            <a:avLst/>
          </a:prstGeom>
          <a:ln w="19050" cmpd="sng">
            <a:solidFill>
              <a:schemeClr val="bg2"/>
            </a:solidFill>
          </a:ln>
        </p:spPr>
        <p:txBody>
          <a:bodyPr/>
          <a:lstStyle/>
          <a:p>
            <a:pPr lvl="0"/>
            <a:r>
              <a:rPr lang="en-US" noProof="0"/>
              <a:t>Click icon to add clip art</a:t>
            </a:r>
          </a:p>
        </p:txBody>
      </p:sp>
      <p:sp>
        <p:nvSpPr>
          <p:cNvPr id="210" name="Text Placeholder 2"/>
          <p:cNvSpPr>
            <a:spLocks noGrp="1"/>
          </p:cNvSpPr>
          <p:nvPr>
            <p:ph type="body" sz="quarter" idx="89"/>
          </p:nvPr>
        </p:nvSpPr>
        <p:spPr>
          <a:xfrm>
            <a:off x="610748"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1" name="Picture Placeholder 4"/>
          <p:cNvSpPr>
            <a:spLocks noGrp="1"/>
          </p:cNvSpPr>
          <p:nvPr>
            <p:ph type="pic" sz="quarter" idx="90"/>
          </p:nvPr>
        </p:nvSpPr>
        <p:spPr>
          <a:xfrm>
            <a:off x="483748" y="1697806"/>
            <a:ext cx="1187450" cy="492125"/>
          </a:xfrm>
        </p:spPr>
        <p:txBody>
          <a:bodyPr/>
          <a:lstStyle>
            <a:lvl1pPr algn="ctr">
              <a:defRPr sz="1100"/>
            </a:lvl1pPr>
          </a:lstStyle>
          <a:p>
            <a:pPr lvl="0"/>
            <a:r>
              <a:rPr lang="en-US" noProof="0"/>
              <a:t>Drag picture to placeholder or click icon to add</a:t>
            </a:r>
          </a:p>
        </p:txBody>
      </p:sp>
      <p:sp>
        <p:nvSpPr>
          <p:cNvPr id="212" name="Text Placeholder 2"/>
          <p:cNvSpPr>
            <a:spLocks noGrp="1"/>
          </p:cNvSpPr>
          <p:nvPr>
            <p:ph type="body" sz="quarter" idx="91"/>
          </p:nvPr>
        </p:nvSpPr>
        <p:spPr>
          <a:xfrm>
            <a:off x="47235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3" name="Text Placeholder 2"/>
          <p:cNvSpPr>
            <a:spLocks noGrp="1"/>
          </p:cNvSpPr>
          <p:nvPr>
            <p:ph type="body" sz="quarter" idx="92"/>
          </p:nvPr>
        </p:nvSpPr>
        <p:spPr>
          <a:xfrm>
            <a:off x="47235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14" name="Text Placeholder 2"/>
          <p:cNvSpPr>
            <a:spLocks noGrp="1"/>
          </p:cNvSpPr>
          <p:nvPr>
            <p:ph type="body" sz="quarter" idx="93"/>
          </p:nvPr>
        </p:nvSpPr>
        <p:spPr>
          <a:xfrm>
            <a:off x="47235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5" name="Text Placeholder 2"/>
          <p:cNvSpPr>
            <a:spLocks noGrp="1"/>
          </p:cNvSpPr>
          <p:nvPr>
            <p:ph type="body" sz="quarter" idx="94"/>
          </p:nvPr>
        </p:nvSpPr>
        <p:spPr>
          <a:xfrm>
            <a:off x="47235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6" name="Text Placeholder 2"/>
          <p:cNvSpPr>
            <a:spLocks noGrp="1"/>
          </p:cNvSpPr>
          <p:nvPr>
            <p:ph type="body" sz="quarter" idx="95"/>
          </p:nvPr>
        </p:nvSpPr>
        <p:spPr>
          <a:xfrm>
            <a:off x="2328765"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7" name="Picture Placeholder 4"/>
          <p:cNvSpPr>
            <a:spLocks noGrp="1"/>
          </p:cNvSpPr>
          <p:nvPr>
            <p:ph type="pic" sz="quarter" idx="96"/>
          </p:nvPr>
        </p:nvSpPr>
        <p:spPr>
          <a:xfrm>
            <a:off x="2201765" y="1697806"/>
            <a:ext cx="1187450" cy="492125"/>
          </a:xfrm>
        </p:spPr>
        <p:txBody>
          <a:bodyPr/>
          <a:lstStyle>
            <a:lvl1pPr algn="ctr">
              <a:defRPr sz="1100"/>
            </a:lvl1pPr>
          </a:lstStyle>
          <a:p>
            <a:pPr lvl="0"/>
            <a:r>
              <a:rPr lang="en-US" noProof="0"/>
              <a:t>Drag picture to placeholder or click icon to add</a:t>
            </a:r>
          </a:p>
        </p:txBody>
      </p:sp>
      <p:sp>
        <p:nvSpPr>
          <p:cNvPr id="218" name="Text Placeholder 2"/>
          <p:cNvSpPr>
            <a:spLocks noGrp="1"/>
          </p:cNvSpPr>
          <p:nvPr>
            <p:ph type="body" sz="quarter" idx="97"/>
          </p:nvPr>
        </p:nvSpPr>
        <p:spPr>
          <a:xfrm>
            <a:off x="21903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9" name="Text Placeholder 2"/>
          <p:cNvSpPr>
            <a:spLocks noGrp="1"/>
          </p:cNvSpPr>
          <p:nvPr>
            <p:ph type="body" sz="quarter" idx="98"/>
          </p:nvPr>
        </p:nvSpPr>
        <p:spPr>
          <a:xfrm>
            <a:off x="21903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0" name="Text Placeholder 2"/>
          <p:cNvSpPr>
            <a:spLocks noGrp="1"/>
          </p:cNvSpPr>
          <p:nvPr>
            <p:ph type="body" sz="quarter" idx="99"/>
          </p:nvPr>
        </p:nvSpPr>
        <p:spPr>
          <a:xfrm>
            <a:off x="21903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1" name="Text Placeholder 2"/>
          <p:cNvSpPr>
            <a:spLocks noGrp="1"/>
          </p:cNvSpPr>
          <p:nvPr>
            <p:ph type="body" sz="quarter" idx="100"/>
          </p:nvPr>
        </p:nvSpPr>
        <p:spPr>
          <a:xfrm>
            <a:off x="21903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2" name="Text Placeholder 2"/>
          <p:cNvSpPr>
            <a:spLocks noGrp="1"/>
          </p:cNvSpPr>
          <p:nvPr>
            <p:ph type="body" sz="quarter" idx="101"/>
          </p:nvPr>
        </p:nvSpPr>
        <p:spPr>
          <a:xfrm>
            <a:off x="4108696"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3" name="Picture Placeholder 4"/>
          <p:cNvSpPr>
            <a:spLocks noGrp="1"/>
          </p:cNvSpPr>
          <p:nvPr>
            <p:ph type="pic" sz="quarter" idx="102"/>
          </p:nvPr>
        </p:nvSpPr>
        <p:spPr>
          <a:xfrm>
            <a:off x="3981696" y="1697806"/>
            <a:ext cx="1187450" cy="492125"/>
          </a:xfrm>
        </p:spPr>
        <p:txBody>
          <a:bodyPr/>
          <a:lstStyle>
            <a:lvl1pPr algn="ctr">
              <a:defRPr sz="1100"/>
            </a:lvl1pPr>
          </a:lstStyle>
          <a:p>
            <a:pPr lvl="0"/>
            <a:r>
              <a:rPr lang="en-US" noProof="0"/>
              <a:t>Drag picture to placeholder or click icon to add</a:t>
            </a:r>
          </a:p>
        </p:txBody>
      </p:sp>
      <p:sp>
        <p:nvSpPr>
          <p:cNvPr id="224" name="Text Placeholder 2"/>
          <p:cNvSpPr>
            <a:spLocks noGrp="1"/>
          </p:cNvSpPr>
          <p:nvPr>
            <p:ph type="body" sz="quarter" idx="103"/>
          </p:nvPr>
        </p:nvSpPr>
        <p:spPr>
          <a:xfrm>
            <a:off x="3970304"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25" name="Text Placeholder 2"/>
          <p:cNvSpPr>
            <a:spLocks noGrp="1"/>
          </p:cNvSpPr>
          <p:nvPr>
            <p:ph type="body" sz="quarter" idx="104"/>
          </p:nvPr>
        </p:nvSpPr>
        <p:spPr>
          <a:xfrm>
            <a:off x="3970304"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6" name="Text Placeholder 2"/>
          <p:cNvSpPr>
            <a:spLocks noGrp="1"/>
          </p:cNvSpPr>
          <p:nvPr>
            <p:ph type="body" sz="quarter" idx="105"/>
          </p:nvPr>
        </p:nvSpPr>
        <p:spPr>
          <a:xfrm>
            <a:off x="3970304"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7" name="Text Placeholder 2"/>
          <p:cNvSpPr>
            <a:spLocks noGrp="1"/>
          </p:cNvSpPr>
          <p:nvPr>
            <p:ph type="body" sz="quarter" idx="106"/>
          </p:nvPr>
        </p:nvSpPr>
        <p:spPr>
          <a:xfrm>
            <a:off x="3970304"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8" name="Text Placeholder 2"/>
          <p:cNvSpPr>
            <a:spLocks noGrp="1"/>
          </p:cNvSpPr>
          <p:nvPr>
            <p:ph type="body" sz="quarter" idx="107"/>
          </p:nvPr>
        </p:nvSpPr>
        <p:spPr>
          <a:xfrm>
            <a:off x="5870365"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9" name="Picture Placeholder 4"/>
          <p:cNvSpPr>
            <a:spLocks noGrp="1"/>
          </p:cNvSpPr>
          <p:nvPr>
            <p:ph type="pic" sz="quarter" idx="108"/>
          </p:nvPr>
        </p:nvSpPr>
        <p:spPr>
          <a:xfrm>
            <a:off x="5743365" y="1697806"/>
            <a:ext cx="1187450" cy="492125"/>
          </a:xfrm>
        </p:spPr>
        <p:txBody>
          <a:bodyPr/>
          <a:lstStyle>
            <a:lvl1pPr algn="ctr">
              <a:defRPr sz="1100"/>
            </a:lvl1pPr>
          </a:lstStyle>
          <a:p>
            <a:pPr lvl="0"/>
            <a:r>
              <a:rPr lang="en-US" noProof="0"/>
              <a:t>Drag picture to placeholder or click icon to add</a:t>
            </a:r>
          </a:p>
        </p:txBody>
      </p:sp>
      <p:sp>
        <p:nvSpPr>
          <p:cNvPr id="230" name="Text Placeholder 2"/>
          <p:cNvSpPr>
            <a:spLocks noGrp="1"/>
          </p:cNvSpPr>
          <p:nvPr>
            <p:ph type="body" sz="quarter" idx="109"/>
          </p:nvPr>
        </p:nvSpPr>
        <p:spPr>
          <a:xfrm>
            <a:off x="57319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1" name="Text Placeholder 2"/>
          <p:cNvSpPr>
            <a:spLocks noGrp="1"/>
          </p:cNvSpPr>
          <p:nvPr>
            <p:ph type="body" sz="quarter" idx="110"/>
          </p:nvPr>
        </p:nvSpPr>
        <p:spPr>
          <a:xfrm>
            <a:off x="57319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2" name="Text Placeholder 2"/>
          <p:cNvSpPr>
            <a:spLocks noGrp="1"/>
          </p:cNvSpPr>
          <p:nvPr>
            <p:ph type="body" sz="quarter" idx="111"/>
          </p:nvPr>
        </p:nvSpPr>
        <p:spPr>
          <a:xfrm>
            <a:off x="57319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3" name="Text Placeholder 2"/>
          <p:cNvSpPr>
            <a:spLocks noGrp="1"/>
          </p:cNvSpPr>
          <p:nvPr>
            <p:ph type="body" sz="quarter" idx="112"/>
          </p:nvPr>
        </p:nvSpPr>
        <p:spPr>
          <a:xfrm>
            <a:off x="57319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4" name="Text Placeholder 2"/>
          <p:cNvSpPr>
            <a:spLocks noGrp="1"/>
          </p:cNvSpPr>
          <p:nvPr>
            <p:ph type="body" sz="quarter" idx="113"/>
          </p:nvPr>
        </p:nvSpPr>
        <p:spPr>
          <a:xfrm>
            <a:off x="7643718"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35" name="Picture Placeholder 4"/>
          <p:cNvSpPr>
            <a:spLocks noGrp="1"/>
          </p:cNvSpPr>
          <p:nvPr>
            <p:ph type="pic" sz="quarter" idx="114"/>
          </p:nvPr>
        </p:nvSpPr>
        <p:spPr>
          <a:xfrm>
            <a:off x="7516718" y="1697806"/>
            <a:ext cx="1187450" cy="492125"/>
          </a:xfrm>
        </p:spPr>
        <p:txBody>
          <a:bodyPr/>
          <a:lstStyle>
            <a:lvl1pPr algn="ctr">
              <a:defRPr sz="1100"/>
            </a:lvl1pPr>
          </a:lstStyle>
          <a:p>
            <a:pPr lvl="0"/>
            <a:r>
              <a:rPr lang="en-US" noProof="0"/>
              <a:t>Drag picture to placeholder or click icon to add</a:t>
            </a:r>
          </a:p>
        </p:txBody>
      </p:sp>
      <p:sp>
        <p:nvSpPr>
          <p:cNvPr id="236" name="Text Placeholder 2"/>
          <p:cNvSpPr>
            <a:spLocks noGrp="1"/>
          </p:cNvSpPr>
          <p:nvPr>
            <p:ph type="body" sz="quarter" idx="115"/>
          </p:nvPr>
        </p:nvSpPr>
        <p:spPr>
          <a:xfrm>
            <a:off x="750532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7" name="Text Placeholder 2"/>
          <p:cNvSpPr>
            <a:spLocks noGrp="1"/>
          </p:cNvSpPr>
          <p:nvPr>
            <p:ph type="body" sz="quarter" idx="116"/>
          </p:nvPr>
        </p:nvSpPr>
        <p:spPr>
          <a:xfrm>
            <a:off x="750532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8" name="Text Placeholder 2"/>
          <p:cNvSpPr>
            <a:spLocks noGrp="1"/>
          </p:cNvSpPr>
          <p:nvPr>
            <p:ph type="body" sz="quarter" idx="117"/>
          </p:nvPr>
        </p:nvSpPr>
        <p:spPr>
          <a:xfrm>
            <a:off x="750532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9" name="Text Placeholder 2"/>
          <p:cNvSpPr>
            <a:spLocks noGrp="1"/>
          </p:cNvSpPr>
          <p:nvPr>
            <p:ph type="body" sz="quarter" idx="118"/>
          </p:nvPr>
        </p:nvSpPr>
        <p:spPr>
          <a:xfrm>
            <a:off x="750532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31" name="Footer Placeholder 1"/>
          <p:cNvSpPr>
            <a:spLocks noGrp="1"/>
          </p:cNvSpPr>
          <p:nvPr>
            <p:ph type="ftr" sz="quarter" idx="119"/>
          </p:nvPr>
        </p:nvSpPr>
        <p:spPr/>
        <p:txBody>
          <a:bodyPr/>
          <a:lstStyle>
            <a:lvl1pPr>
              <a:defRPr/>
            </a:lvl1pPr>
          </a:lstStyle>
          <a:p>
            <a:pPr>
              <a:defRPr/>
            </a:pPr>
            <a:r>
              <a:rPr lang="en-US"/>
              <a:t>Presentation Title</a:t>
            </a:r>
          </a:p>
        </p:txBody>
      </p:sp>
      <p:sp>
        <p:nvSpPr>
          <p:cNvPr id="132" name="Slide Number Placeholder 2"/>
          <p:cNvSpPr>
            <a:spLocks noGrp="1"/>
          </p:cNvSpPr>
          <p:nvPr>
            <p:ph type="sldNum" sz="quarter" idx="120"/>
          </p:nvPr>
        </p:nvSpPr>
        <p:spPr/>
        <p:txBody>
          <a:bodyPr/>
          <a:lstStyle>
            <a:lvl1pPr>
              <a:defRPr/>
            </a:lvl1pPr>
          </a:lstStyle>
          <a:p>
            <a:fld id="{A28588D8-E072-45D9-B934-40DAE49E3E00}" type="slidenum">
              <a:rPr lang="en-NZ" altLang="en-US"/>
              <a:pPr/>
              <a:t>‹#›</a:t>
            </a:fld>
            <a:endParaRPr lang="en-NZ" altLang="en-US"/>
          </a:p>
        </p:txBody>
      </p:sp>
    </p:spTree>
    <p:extLst>
      <p:ext uri="{BB962C8B-B14F-4D97-AF65-F5344CB8AC3E}">
        <p14:creationId xmlns:p14="http://schemas.microsoft.com/office/powerpoint/2010/main" val="26975324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136106"/>
          </a:xfrm>
        </p:spPr>
        <p:txBody>
          <a:bodyPr/>
          <a:lstStyle>
            <a:lvl1pPr algn="ctr">
              <a:defRPr/>
            </a:lvl1pPr>
          </a:lstStyle>
          <a:p>
            <a:pPr lvl="0"/>
            <a:r>
              <a:rPr lang="en-US" noProof="0"/>
              <a:t>Drag picture to placeholder or click icon to add</a:t>
            </a:r>
          </a:p>
        </p:txBody>
      </p:sp>
      <p:sp>
        <p:nvSpPr>
          <p:cNvPr id="3" name="Title 2"/>
          <p:cNvSpPr>
            <a:spLocks noGrp="1"/>
          </p:cNvSpPr>
          <p:nvPr>
            <p:ph type="title"/>
          </p:nvPr>
        </p:nvSpPr>
        <p:spPr>
          <a:xfrm>
            <a:off x="4946316" y="4064001"/>
            <a:ext cx="3978929" cy="1751263"/>
          </a:xfrm>
        </p:spPr>
        <p:txBody>
          <a:bodyPr/>
          <a:lstStyle>
            <a:lvl1pPr>
              <a:defRPr sz="3000" b="0" i="0">
                <a:solidFill>
                  <a:schemeClr val="tx1"/>
                </a:solidFill>
                <a:effectLst/>
                <a:latin typeface="Arial"/>
                <a:cs typeface="Arial"/>
              </a:defRPr>
            </a:lvl1pPr>
          </a:lstStyle>
          <a:p>
            <a:r>
              <a:rPr lang="en-US"/>
              <a:t>Click to edit Master title style</a:t>
            </a:r>
          </a:p>
        </p:txBody>
      </p:sp>
      <p:sp>
        <p:nvSpPr>
          <p:cNvPr id="5" name="Slide Number Placeholder 3"/>
          <p:cNvSpPr>
            <a:spLocks noGrp="1"/>
          </p:cNvSpPr>
          <p:nvPr>
            <p:ph type="sldNum" sz="quarter" idx="11"/>
          </p:nvPr>
        </p:nvSpPr>
        <p:spPr/>
        <p:txBody>
          <a:bodyPr/>
          <a:lstStyle>
            <a:lvl1pPr>
              <a:defRPr/>
            </a:lvl1pPr>
          </a:lstStyle>
          <a:p>
            <a:fld id="{50F031C0-DFBF-4705-9F33-B55CF9F08C3A}" type="slidenum">
              <a:rPr lang="en-NZ" altLang="en-US"/>
              <a:pPr/>
              <a:t>‹#›</a:t>
            </a:fld>
            <a:endParaRPr lang="en-NZ" altLang="en-US"/>
          </a:p>
        </p:txBody>
      </p:sp>
      <p:sp>
        <p:nvSpPr>
          <p:cNvPr id="6" name="Footer Placeholder 4"/>
          <p:cNvSpPr>
            <a:spLocks noGrp="1"/>
          </p:cNvSpPr>
          <p:nvPr>
            <p:ph type="ftr" sz="quarter" idx="12"/>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11349948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5" name="Rectangle 4"/>
          <p:cNvSpPr>
            <a:spLocks noChangeArrowheads="1"/>
          </p:cNvSpPr>
          <p:nvPr/>
        </p:nvSpPr>
        <p:spPr bwMode="auto">
          <a:xfrm>
            <a:off x="3846513" y="5302250"/>
            <a:ext cx="5297487" cy="15557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4" name="Picture Placeholder 3"/>
          <p:cNvSpPr>
            <a:spLocks noGrp="1"/>
          </p:cNvSpPr>
          <p:nvPr>
            <p:ph type="pic" sz="quarter" idx="10"/>
          </p:nvPr>
        </p:nvSpPr>
        <p:spPr>
          <a:xfrm>
            <a:off x="0" y="0"/>
            <a:ext cx="9144000" cy="6858000"/>
          </a:xfrm>
        </p:spPr>
        <p:txBody>
          <a:bodyPr/>
          <a:lstStyle>
            <a:lvl1pPr algn="ctr">
              <a:defRPr baseline="0"/>
            </a:lvl1pPr>
          </a:lstStyle>
          <a:p>
            <a:pPr lvl="0"/>
            <a:r>
              <a:rPr lang="en-US" noProof="0"/>
              <a:t>Drag picture to placeholder or click icon to add</a:t>
            </a:r>
          </a:p>
        </p:txBody>
      </p:sp>
      <p:sp>
        <p:nvSpPr>
          <p:cNvPr id="3" name="Title 2"/>
          <p:cNvSpPr>
            <a:spLocks noGrp="1"/>
          </p:cNvSpPr>
          <p:nvPr>
            <p:ph type="title"/>
          </p:nvPr>
        </p:nvSpPr>
        <p:spPr>
          <a:xfrm>
            <a:off x="4946316" y="3075216"/>
            <a:ext cx="3978929" cy="1950356"/>
          </a:xfrm>
        </p:spPr>
        <p:txBody>
          <a:bodyPr/>
          <a:lstStyle>
            <a:lvl1pPr>
              <a:defRPr sz="3000" b="0" i="0" baseline="0">
                <a:solidFill>
                  <a:schemeClr val="tx1"/>
                </a:solidFill>
                <a:effectLst/>
                <a:latin typeface="Arial"/>
                <a:cs typeface="Arial"/>
              </a:defRPr>
            </a:lvl1pPr>
          </a:lstStyle>
          <a:p>
            <a:r>
              <a:rPr lang="en-US"/>
              <a:t>Click to edit Master title style</a:t>
            </a:r>
          </a:p>
        </p:txBody>
      </p:sp>
    </p:spTree>
    <p:extLst>
      <p:ext uri="{BB962C8B-B14F-4D97-AF65-F5344CB8AC3E}">
        <p14:creationId xmlns:p14="http://schemas.microsoft.com/office/powerpoint/2010/main" val="50178145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32417"/>
            <a:ext cx="8445500" cy="5069416"/>
          </a:xfrm>
        </p:spPr>
        <p:txBody>
          <a:bodyPr/>
          <a:lstStyle/>
          <a:p>
            <a:pPr lvl="0"/>
            <a:endParaRPr lang="en-US" noProof="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4" name="Slide Number Placeholder 3"/>
          <p:cNvSpPr>
            <a:spLocks noGrp="1"/>
          </p:cNvSpPr>
          <p:nvPr>
            <p:ph type="sldNum" sz="quarter" idx="19"/>
          </p:nvPr>
        </p:nvSpPr>
        <p:spPr/>
        <p:txBody>
          <a:bodyPr/>
          <a:lstStyle>
            <a:lvl1pPr>
              <a:defRPr/>
            </a:lvl1pPr>
          </a:lstStyle>
          <a:p>
            <a:fld id="{A44E375D-E523-4CBC-AF1A-001A2BAF4D3B}" type="slidenum">
              <a:rPr lang="en-NZ" altLang="en-US"/>
              <a:pPr/>
              <a:t>‹#›</a:t>
            </a:fld>
            <a:endParaRPr lang="en-NZ" altLang="en-US"/>
          </a:p>
        </p:txBody>
      </p:sp>
      <p:sp>
        <p:nvSpPr>
          <p:cNvPr id="6" name="Footer Placeholder 4"/>
          <p:cNvSpPr>
            <a:spLocks noGrp="1"/>
          </p:cNvSpPr>
          <p:nvPr>
            <p:ph type="ftr" sz="quarter" idx="20"/>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188275887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ha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4607983" y="1147233"/>
            <a:ext cx="4159249" cy="5048250"/>
          </a:xfrm>
        </p:spPr>
        <p:txBody>
          <a:bodyPr/>
          <a:lstStyle/>
          <a:p>
            <a:pPr lvl="0"/>
            <a:endParaRPr lang="en-US" noProof="0"/>
          </a:p>
        </p:txBody>
      </p:sp>
      <p:sp>
        <p:nvSpPr>
          <p:cNvPr id="6" name="Slide Number Placeholder 3"/>
          <p:cNvSpPr>
            <a:spLocks noGrp="1"/>
          </p:cNvSpPr>
          <p:nvPr>
            <p:ph type="sldNum" sz="quarter" idx="20"/>
          </p:nvPr>
        </p:nvSpPr>
        <p:spPr/>
        <p:txBody>
          <a:bodyPr/>
          <a:lstStyle>
            <a:lvl1pPr>
              <a:defRPr/>
            </a:lvl1pPr>
          </a:lstStyle>
          <a:p>
            <a:fld id="{87C5401E-8EA7-4287-94ED-CDE460761370}" type="slidenum">
              <a:rPr lang="en-NZ" altLang="en-US"/>
              <a:pPr/>
              <a:t>‹#›</a:t>
            </a:fld>
            <a:endParaRPr lang="en-NZ" altLang="en-US"/>
          </a:p>
        </p:txBody>
      </p:sp>
      <p:sp>
        <p:nvSpPr>
          <p:cNvPr id="7" name="Footer Placeholder 4"/>
          <p:cNvSpPr>
            <a:spLocks noGrp="1"/>
          </p:cNvSpPr>
          <p:nvPr>
            <p:ph type="ftr" sz="quarter" idx="21"/>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28577886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a:p>
        </p:txBody>
      </p:sp>
      <p:sp>
        <p:nvSpPr>
          <p:cNvPr id="6" name="Slide Number Placeholder 3"/>
          <p:cNvSpPr>
            <a:spLocks noGrp="1"/>
          </p:cNvSpPr>
          <p:nvPr>
            <p:ph type="sldNum" sz="quarter" idx="21"/>
          </p:nvPr>
        </p:nvSpPr>
        <p:spPr/>
        <p:txBody>
          <a:bodyPr/>
          <a:lstStyle>
            <a:lvl1pPr>
              <a:defRPr/>
            </a:lvl1pPr>
          </a:lstStyle>
          <a:p>
            <a:fld id="{CCFD7078-37A7-4675-B842-CE04C529DE8B}" type="slidenum">
              <a:rPr lang="en-NZ" altLang="en-US"/>
              <a:pPr/>
              <a:t>‹#›</a:t>
            </a:fld>
            <a:endParaRPr lang="en-NZ" altLang="en-US"/>
          </a:p>
        </p:txBody>
      </p:sp>
      <p:sp>
        <p:nvSpPr>
          <p:cNvPr id="7" name="Footer Placeholder 4"/>
          <p:cNvSpPr>
            <a:spLocks noGrp="1"/>
          </p:cNvSpPr>
          <p:nvPr>
            <p:ph type="ftr" sz="quarter" idx="22"/>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33078432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a:p>
        </p:txBody>
      </p:sp>
      <p:sp>
        <p:nvSpPr>
          <p:cNvPr id="9" name="Chart Placeholder 4"/>
          <p:cNvSpPr>
            <a:spLocks noGrp="1"/>
          </p:cNvSpPr>
          <p:nvPr>
            <p:ph type="chart" sz="quarter" idx="21"/>
          </p:nvPr>
        </p:nvSpPr>
        <p:spPr>
          <a:xfrm>
            <a:off x="347133" y="1140883"/>
            <a:ext cx="4159249" cy="2461684"/>
          </a:xfrm>
        </p:spPr>
        <p:txBody>
          <a:bodyPr/>
          <a:lstStyle/>
          <a:p>
            <a:pPr lvl="0"/>
            <a:endParaRPr lang="en-US" noProof="0"/>
          </a:p>
        </p:txBody>
      </p:sp>
      <p:sp>
        <p:nvSpPr>
          <p:cNvPr id="14" name="Chart Placeholder 4"/>
          <p:cNvSpPr>
            <a:spLocks noGrp="1"/>
          </p:cNvSpPr>
          <p:nvPr>
            <p:ph type="chart" sz="quarter" idx="22"/>
          </p:nvPr>
        </p:nvSpPr>
        <p:spPr>
          <a:xfrm>
            <a:off x="351366" y="3716867"/>
            <a:ext cx="4159249" cy="2461684"/>
          </a:xfrm>
        </p:spPr>
        <p:txBody>
          <a:bodyPr/>
          <a:lstStyle/>
          <a:p>
            <a:pPr lvl="0"/>
            <a:endParaRPr lang="en-US" noProof="0"/>
          </a:p>
        </p:txBody>
      </p:sp>
      <p:sp>
        <p:nvSpPr>
          <p:cNvPr id="7" name="Slide Number Placeholder 3"/>
          <p:cNvSpPr>
            <a:spLocks noGrp="1"/>
          </p:cNvSpPr>
          <p:nvPr>
            <p:ph type="sldNum" sz="quarter" idx="23"/>
          </p:nvPr>
        </p:nvSpPr>
        <p:spPr/>
        <p:txBody>
          <a:bodyPr/>
          <a:lstStyle>
            <a:lvl1pPr>
              <a:defRPr/>
            </a:lvl1pPr>
          </a:lstStyle>
          <a:p>
            <a:fld id="{A65AC9E5-0BE2-4D32-80C8-CEA2DEB14F8B}" type="slidenum">
              <a:rPr lang="en-NZ" altLang="en-US"/>
              <a:pPr/>
              <a:t>‹#›</a:t>
            </a:fld>
            <a:endParaRPr lang="en-NZ" altLang="en-US"/>
          </a:p>
        </p:txBody>
      </p:sp>
      <p:sp>
        <p:nvSpPr>
          <p:cNvPr id="10" name="Footer Placeholder 4"/>
          <p:cNvSpPr>
            <a:spLocks noGrp="1"/>
          </p:cNvSpPr>
          <p:nvPr>
            <p:ph type="ftr" sz="quarter" idx="24"/>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254520127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8"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9"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0"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1"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2"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3"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4"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5"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6"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7"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8"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9"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20"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21"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2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2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2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25"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26"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2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2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2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0"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1"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4"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5"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6"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7"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8"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9"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4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4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4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43"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4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4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4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4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4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4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50"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51"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52"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5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1" name="Rectangle 67"/>
          <p:cNvSpPr>
            <a:spLocks noChangeArrowheads="1"/>
          </p:cNvSpPr>
          <p:nvPr/>
        </p:nvSpPr>
        <p:spPr bwMode="auto">
          <a:xfrm>
            <a:off x="0" y="2828925"/>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330" name="Title 329"/>
          <p:cNvSpPr>
            <a:spLocks noGrp="1"/>
          </p:cNvSpPr>
          <p:nvPr>
            <p:ph type="title"/>
          </p:nvPr>
        </p:nvSpPr>
        <p:spPr>
          <a:xfrm>
            <a:off x="865910" y="1306550"/>
            <a:ext cx="7296726" cy="1450437"/>
          </a:xfrm>
        </p:spPr>
        <p:txBody>
          <a:bodyPr/>
          <a:lstStyle>
            <a:lvl1pPr>
              <a:defRPr sz="3800" b="1" cap="none" baseline="0">
                <a:solidFill>
                  <a:schemeClr val="bg2"/>
                </a:solidFill>
              </a:defRPr>
            </a:lvl1pPr>
          </a:lstStyle>
          <a:p>
            <a:r>
              <a:rPr lang="en-US"/>
              <a:t>Click to edit Master title style</a:t>
            </a:r>
          </a:p>
        </p:txBody>
      </p:sp>
      <p:sp>
        <p:nvSpPr>
          <p:cNvPr id="332" name="Text Placeholder 331"/>
          <p:cNvSpPr>
            <a:spLocks noGrp="1"/>
          </p:cNvSpPr>
          <p:nvPr>
            <p:ph type="body" sz="quarter" idx="13"/>
          </p:nvPr>
        </p:nvSpPr>
        <p:spPr>
          <a:xfrm>
            <a:off x="851104" y="3074088"/>
            <a:ext cx="7328771" cy="2397495"/>
          </a:xfrm>
        </p:spPr>
        <p:txBody>
          <a:bodyPr>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8010960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lstStyle>
            <a:lvl1pPr>
              <a:defRPr sz="2200" b="0" i="0" baseline="0">
                <a:solidFill>
                  <a:schemeClr val="tx1"/>
                </a:solidFill>
                <a:latin typeface="+mn-lt"/>
                <a:cs typeface="Andes ExtraLight"/>
              </a:defRPr>
            </a:lvl1pPr>
          </a:lstStyle>
          <a:p>
            <a:r>
              <a:rPr lang="en-US"/>
              <a:t>Click to edit Master title style</a:t>
            </a:r>
          </a:p>
        </p:txBody>
      </p:sp>
      <p:sp>
        <p:nvSpPr>
          <p:cNvPr id="6" name="Table Placeholder 5"/>
          <p:cNvSpPr>
            <a:spLocks noGrp="1"/>
          </p:cNvSpPr>
          <p:nvPr>
            <p:ph type="tbl" sz="quarter" idx="13"/>
          </p:nvPr>
        </p:nvSpPr>
        <p:spPr>
          <a:xfrm>
            <a:off x="349779" y="968964"/>
            <a:ext cx="8529637" cy="5249906"/>
          </a:xfrm>
        </p:spPr>
        <p:txBody>
          <a:bodyPr>
            <a:normAutofit/>
          </a:bodyPr>
          <a:lstStyle>
            <a:lvl1pPr>
              <a:lnSpc>
                <a:spcPct val="100000"/>
              </a:lnSpc>
              <a:spcBef>
                <a:spcPts val="0"/>
              </a:spcBef>
              <a:defRPr sz="1200"/>
            </a:lvl1pPr>
          </a:lstStyle>
          <a:p>
            <a:pPr lvl="0"/>
            <a:endParaRPr lang="en-US" noProof="0"/>
          </a:p>
        </p:txBody>
      </p:sp>
      <p:sp>
        <p:nvSpPr>
          <p:cNvPr id="4" name="Slide Number Placeholder 3"/>
          <p:cNvSpPr>
            <a:spLocks noGrp="1"/>
          </p:cNvSpPr>
          <p:nvPr>
            <p:ph type="sldNum" sz="quarter" idx="14"/>
          </p:nvPr>
        </p:nvSpPr>
        <p:spPr/>
        <p:txBody>
          <a:bodyPr/>
          <a:lstStyle>
            <a:lvl1pPr>
              <a:defRPr/>
            </a:lvl1pPr>
          </a:lstStyle>
          <a:p>
            <a:fld id="{F1B67F99-D2BE-4A39-921A-52745B17B684}" type="slidenum">
              <a:rPr lang="en-NZ" altLang="en-US"/>
              <a:pPr/>
              <a:t>‹#›</a:t>
            </a:fld>
            <a:endParaRPr lang="en-NZ" altLang="en-US"/>
          </a:p>
        </p:txBody>
      </p:sp>
      <p:sp>
        <p:nvSpPr>
          <p:cNvPr id="5" name="Footer Placeholder 4"/>
          <p:cNvSpPr>
            <a:spLocks noGrp="1"/>
          </p:cNvSpPr>
          <p:nvPr>
            <p:ph type="ftr" sz="quarter" idx="15"/>
          </p:nvPr>
        </p:nvSpPr>
        <p:spPr/>
        <p:txBody>
          <a:bodyPr/>
          <a:lstStyle>
            <a:lvl1pPr>
              <a:defRPr/>
            </a:lvl1pPr>
          </a:lstStyle>
          <a:p>
            <a:pPr>
              <a:defRPr/>
            </a:pPr>
            <a:r>
              <a:rPr lang="en-US"/>
              <a:t>Presentation Title</a:t>
            </a:r>
          </a:p>
        </p:txBody>
      </p:sp>
      <p:sp>
        <p:nvSpPr>
          <p:cNvPr id="7" name="Rectangle 6"/>
          <p:cNvSpPr/>
          <p:nvPr userDrawn="1"/>
        </p:nvSpPr>
        <p:spPr>
          <a:xfrm>
            <a:off x="3613890" y="6442907"/>
            <a:ext cx="1947969" cy="261610"/>
          </a:xfrm>
          <a:prstGeom prst="rect">
            <a:avLst/>
          </a:prstGeom>
        </p:spPr>
        <p:txBody>
          <a:bodyPr wrap="none">
            <a:spAutoFit/>
          </a:bodyPr>
          <a:lstStyle/>
          <a:p>
            <a:r>
              <a:rPr lang="en-US" sz="1100" b="0" dirty="0">
                <a:latin typeface="Arial" panose="020B0604020202020204" pitchFamily="34" charset="0"/>
                <a:ea typeface="Times New Roman" panose="02020603050405020304" pitchFamily="18" charset="0"/>
                <a:cs typeface="Arial" panose="020B0604020202020204" pitchFamily="34" charset="0"/>
              </a:rPr>
              <a:t>Copyright World Bank 2017 </a:t>
            </a:r>
            <a:endParaRPr lang="en-US" sz="11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3250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CE6ED35-F026-46F3-8CEC-9B69A6167AC3}" type="slidenum">
              <a:rPr lang="en-GB" smtClean="0">
                <a:solidFill>
                  <a:prstClr val="black">
                    <a:lumMod val="75000"/>
                    <a:lumOff val="25000"/>
                  </a:prstClr>
                </a:solidFill>
              </a:rPr>
              <a:pPr/>
              <a:t>‹#›</a:t>
            </a:fld>
            <a:endParaRPr lang="en-GB" dirty="0">
              <a:solidFill>
                <a:prstClr val="black">
                  <a:lumMod val="75000"/>
                  <a:lumOff val="25000"/>
                </a:prstClr>
              </a:solidFill>
            </a:endParaRPr>
          </a:p>
        </p:txBody>
      </p:sp>
    </p:spTree>
    <p:extLst>
      <p:ext uri="{BB962C8B-B14F-4D97-AF65-F5344CB8AC3E}">
        <p14:creationId xmlns:p14="http://schemas.microsoft.com/office/powerpoint/2010/main" val="359030863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Light Blue Title Slide">
    <p:spTree>
      <p:nvGrpSpPr>
        <p:cNvPr id="1" name=""/>
        <p:cNvGrpSpPr/>
        <p:nvPr/>
      </p:nvGrpSpPr>
      <p:grpSpPr>
        <a:xfrm>
          <a:off x="0" y="0"/>
          <a:ext cx="0" cy="0"/>
          <a:chOff x="0" y="0"/>
          <a:chExt cx="0" cy="0"/>
        </a:xfrm>
      </p:grpSpPr>
      <p:sp>
        <p:nvSpPr>
          <p:cNvPr id="6" name="Rectangle 5"/>
          <p:cNvSpPr>
            <a:spLocks noChangeArrowheads="1"/>
          </p:cNvSpPr>
          <p:nvPr/>
        </p:nvSpPr>
        <p:spPr bwMode="auto">
          <a:xfrm flipV="1">
            <a:off x="0" y="2"/>
            <a:ext cx="9144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7" name="Rectangle 6"/>
          <p:cNvSpPr>
            <a:spLocks noChangeArrowheads="1"/>
          </p:cNvSpPr>
          <p:nvPr/>
        </p:nvSpPr>
        <p:spPr bwMode="auto">
          <a:xfrm>
            <a:off x="0" y="4311652"/>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330" name="Title 329"/>
          <p:cNvSpPr>
            <a:spLocks noGrp="1"/>
          </p:cNvSpPr>
          <p:nvPr>
            <p:ph type="title"/>
          </p:nvPr>
        </p:nvSpPr>
        <p:spPr>
          <a:xfrm>
            <a:off x="1512624" y="1189791"/>
            <a:ext cx="6971806"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1525173"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69" name="Text Placeholder 331"/>
          <p:cNvSpPr>
            <a:spLocks noGrp="1"/>
          </p:cNvSpPr>
          <p:nvPr>
            <p:ph type="body" sz="quarter" idx="14"/>
          </p:nvPr>
        </p:nvSpPr>
        <p:spPr>
          <a:xfrm>
            <a:off x="5682073" y="4699003"/>
            <a:ext cx="2821170" cy="1393637"/>
          </a:xfrm>
        </p:spPr>
        <p:txBody>
          <a:bodyPr anchor="b"/>
          <a:lstStyle>
            <a:lvl1pPr marL="0" marR="0" indent="0" algn="r" defTabSz="914400" rtl="0" eaLnBrk="1" fontAlgn="base" latinLnBrk="0" hangingPunct="1">
              <a:lnSpc>
                <a:spcPct val="115000"/>
              </a:lnSpc>
              <a:spcBef>
                <a:spcPct val="20000"/>
              </a:spcBef>
              <a:spcAft>
                <a:spcPct val="0"/>
              </a:spcAft>
              <a:buClr>
                <a:srgbClr val="00783C"/>
              </a:buClr>
              <a:buSzTx/>
              <a:buFontTx/>
              <a:buNone/>
              <a:tabLst/>
              <a:defRPr sz="1400" b="0" i="0" baseline="0">
                <a:solidFill>
                  <a:schemeClr val="tx1"/>
                </a:solidFill>
                <a:latin typeface="+mn-lt"/>
                <a:cs typeface="Arial"/>
              </a:defRPr>
            </a:lvl1pPr>
            <a:lvl2pPr marL="0" marR="0" indent="0" algn="r" defTabSz="914400" rtl="0" eaLnBrk="1" fontAlgn="base" latinLnBrk="0" hangingPunct="1">
              <a:lnSpc>
                <a:spcPct val="100000"/>
              </a:lnSpc>
              <a:spcBef>
                <a:spcPct val="20000"/>
              </a:spcBef>
              <a:spcAft>
                <a:spcPct val="0"/>
              </a:spcAft>
              <a:buClr>
                <a:srgbClr val="00783C"/>
              </a:buClr>
              <a:buSzTx/>
              <a:buFont typeface="Wingdings" charset="0"/>
              <a:buNone/>
              <a:tabLst/>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70" name="Picture Placeholder 4"/>
          <p:cNvSpPr>
            <a:spLocks noGrp="1"/>
          </p:cNvSpPr>
          <p:nvPr>
            <p:ph type="pic" sz="quarter" idx="16"/>
          </p:nvPr>
        </p:nvSpPr>
        <p:spPr>
          <a:xfrm>
            <a:off x="508001" y="4699001"/>
            <a:ext cx="5058833" cy="1375832"/>
          </a:xfrm>
          <a:solidFill>
            <a:srgbClr val="FFFFFF"/>
          </a:solidFill>
        </p:spPr>
        <p:txBody>
          <a:bodyPr anchor="ctr">
            <a:normAutofit/>
          </a:bodyPr>
          <a:lstStyle>
            <a:lvl1pPr algn="ctr">
              <a:defRPr baseline="0">
                <a:solidFill>
                  <a:srgbClr val="021F43"/>
                </a:solidFill>
              </a:defRPr>
            </a:lvl1pPr>
          </a:lstStyle>
          <a:p>
            <a:pPr lvl="0"/>
            <a:r>
              <a:rPr lang="en-US" noProof="0"/>
              <a:t>Click icon to add picture</a:t>
            </a:r>
          </a:p>
        </p:txBody>
      </p:sp>
      <p:sp>
        <p:nvSpPr>
          <p:cNvPr id="8" name="Rectangle 1028"/>
          <p:cNvSpPr>
            <a:spLocks noGrp="1" noChangeArrowheads="1"/>
          </p:cNvSpPr>
          <p:nvPr>
            <p:ph type="dt" sz="half" idx="17"/>
          </p:nvPr>
        </p:nvSpPr>
        <p:spPr>
          <a:xfrm>
            <a:off x="5942014" y="6107115"/>
            <a:ext cx="2551112" cy="306387"/>
          </a:xfrm>
        </p:spPr>
        <p:txBody>
          <a:bodyPr rIns="0" anchor="ctr"/>
          <a:lstStyle>
            <a:lvl1pPr algn="r">
              <a:defRPr b="0" i="0">
                <a:solidFill>
                  <a:schemeClr val="tx1"/>
                </a:solidFill>
                <a:latin typeface="Arial"/>
                <a:cs typeface="Arial"/>
              </a:defRPr>
            </a:lvl1pPr>
          </a:lstStyle>
          <a:p>
            <a:pPr>
              <a:defRPr/>
            </a:pPr>
            <a:endParaRPr lang="en-US"/>
          </a:p>
        </p:txBody>
      </p:sp>
    </p:spTree>
    <p:extLst>
      <p:ext uri="{BB962C8B-B14F-4D97-AF65-F5344CB8AC3E}">
        <p14:creationId xmlns:p14="http://schemas.microsoft.com/office/powerpoint/2010/main" val="195173482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Dark Blue Title Slide">
    <p:spTree>
      <p:nvGrpSpPr>
        <p:cNvPr id="1" name=""/>
        <p:cNvGrpSpPr/>
        <p:nvPr/>
      </p:nvGrpSpPr>
      <p:grpSpPr>
        <a:xfrm>
          <a:off x="0" y="0"/>
          <a:ext cx="0" cy="0"/>
          <a:chOff x="0" y="0"/>
          <a:chExt cx="0" cy="0"/>
        </a:xfrm>
      </p:grpSpPr>
      <p:sp>
        <p:nvSpPr>
          <p:cNvPr id="6" name="Rectangle 5"/>
          <p:cNvSpPr>
            <a:spLocks noChangeArrowheads="1"/>
          </p:cNvSpPr>
          <p:nvPr/>
        </p:nvSpPr>
        <p:spPr bwMode="auto">
          <a:xfrm flipV="1">
            <a:off x="0" y="0"/>
            <a:ext cx="9144000" cy="4479925"/>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7" name="Rectangle 6"/>
          <p:cNvSpPr>
            <a:spLocks noChangeArrowheads="1"/>
          </p:cNvSpPr>
          <p:nvPr/>
        </p:nvSpPr>
        <p:spPr bwMode="auto">
          <a:xfrm>
            <a:off x="0" y="4302125"/>
            <a:ext cx="9144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330" name="Title 329"/>
          <p:cNvSpPr>
            <a:spLocks noGrp="1"/>
          </p:cNvSpPr>
          <p:nvPr>
            <p:ph type="title"/>
          </p:nvPr>
        </p:nvSpPr>
        <p:spPr>
          <a:xfrm>
            <a:off x="1396005" y="1189789"/>
            <a:ext cx="7039470"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1408676" y="3000005"/>
            <a:ext cx="7026799" cy="1211048"/>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70" name="Picture Placeholder 4"/>
          <p:cNvSpPr>
            <a:spLocks noGrp="1"/>
          </p:cNvSpPr>
          <p:nvPr>
            <p:ph type="pic" sz="quarter" idx="16"/>
          </p:nvPr>
        </p:nvSpPr>
        <p:spPr>
          <a:xfrm>
            <a:off x="508000" y="4699001"/>
            <a:ext cx="5058833" cy="1375832"/>
          </a:xfrm>
          <a:solidFill>
            <a:srgbClr val="FFFFFF"/>
          </a:solidFill>
        </p:spPr>
        <p:txBody>
          <a:bodyPr anchor="ctr">
            <a:normAutofit/>
          </a:bodyPr>
          <a:lstStyle>
            <a:lvl1pPr algn="ctr">
              <a:defRPr baseline="0">
                <a:solidFill>
                  <a:srgbClr val="021F43"/>
                </a:solidFill>
              </a:defRPr>
            </a:lvl1pPr>
          </a:lstStyle>
          <a:p>
            <a:pPr lvl="0"/>
            <a:r>
              <a:rPr lang="en-US" noProof="0"/>
              <a:t>Click icon to add picture</a:t>
            </a:r>
          </a:p>
        </p:txBody>
      </p:sp>
      <p:sp>
        <p:nvSpPr>
          <p:cNvPr id="9" name="Text Placeholder 331"/>
          <p:cNvSpPr>
            <a:spLocks noGrp="1"/>
          </p:cNvSpPr>
          <p:nvPr>
            <p:ph type="body" sz="quarter" idx="14"/>
          </p:nvPr>
        </p:nvSpPr>
        <p:spPr>
          <a:xfrm>
            <a:off x="5682073" y="4699001"/>
            <a:ext cx="2821170" cy="1393637"/>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8" name="Rectangle 1028"/>
          <p:cNvSpPr>
            <a:spLocks noGrp="1" noChangeArrowheads="1"/>
          </p:cNvSpPr>
          <p:nvPr>
            <p:ph type="dt" sz="half" idx="17"/>
          </p:nvPr>
        </p:nvSpPr>
        <p:spPr>
          <a:xfrm>
            <a:off x="5716588" y="6116638"/>
            <a:ext cx="2719387" cy="306387"/>
          </a:xfrm>
        </p:spPr>
        <p:txBody>
          <a:bodyPr rIns="0" anchor="ctr"/>
          <a:lstStyle>
            <a:lvl1pPr algn="r">
              <a:defRPr b="0" i="0">
                <a:solidFill>
                  <a:schemeClr val="tx1"/>
                </a:solidFill>
                <a:latin typeface="Arial"/>
                <a:cs typeface="Arial"/>
              </a:defRPr>
            </a:lvl1pPr>
          </a:lstStyle>
          <a:p>
            <a:pPr>
              <a:defRPr/>
            </a:pPr>
            <a:endParaRPr lang="en-US"/>
          </a:p>
        </p:txBody>
      </p:sp>
    </p:spTree>
    <p:extLst>
      <p:ext uri="{BB962C8B-B14F-4D97-AF65-F5344CB8AC3E}">
        <p14:creationId xmlns:p14="http://schemas.microsoft.com/office/powerpoint/2010/main" val="2368316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2.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theme" Target="../theme/theme4.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theme" Target="../theme/theme5.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image" Target="../media/image6.jpeg"/><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theme" Target="../theme/theme7.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3" Type="http://schemas.openxmlformats.org/officeDocument/2006/relationships/slideLayout" Target="../slideLayouts/slideLayout74.xml"/><Relationship Id="rId21" Type="http://schemas.openxmlformats.org/officeDocument/2006/relationships/theme" Target="../theme/theme8.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323851" y="260354"/>
            <a:ext cx="84963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17980" numCol="1" anchor="b" anchorCtr="0" compatLnSpc="1">
            <a:prstTxWarp prst="textNoShape">
              <a:avLst/>
            </a:prstTxWarp>
          </a:bodyPr>
          <a:lstStyle/>
          <a:p>
            <a:pPr lvl="0"/>
            <a:r>
              <a:rPr lang="en-US" noProof="0"/>
              <a:t>This is a headline</a:t>
            </a:r>
          </a:p>
        </p:txBody>
      </p:sp>
      <p:sp>
        <p:nvSpPr>
          <p:cNvPr id="9" name="Rectangle 5"/>
          <p:cNvSpPr>
            <a:spLocks noGrp="1" noChangeArrowheads="1"/>
          </p:cNvSpPr>
          <p:nvPr>
            <p:ph type="ftr" sz="quarter" idx="3"/>
          </p:nvPr>
        </p:nvSpPr>
        <p:spPr bwMode="auto">
          <a:xfrm>
            <a:off x="2310064" y="6360125"/>
            <a:ext cx="4558326" cy="21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5961" rIns="0" bIns="0" numCol="1" anchor="t" anchorCtr="0" compatLnSpc="1">
            <a:prstTxWarp prst="textNoShape">
              <a:avLst/>
            </a:prstTxWarp>
          </a:bodyPr>
          <a:lstStyle>
            <a:lvl1pPr>
              <a:defRPr sz="675">
                <a:solidFill>
                  <a:schemeClr val="tx1">
                    <a:lumMod val="75000"/>
                    <a:lumOff val="25000"/>
                  </a:schemeClr>
                </a:solidFill>
                <a:latin typeface="Arial"/>
                <a:cs typeface="Arial"/>
              </a:defRPr>
            </a:lvl1pPr>
          </a:lstStyle>
          <a:p>
            <a:pPr>
              <a:defRPr/>
            </a:pPr>
            <a:endParaRPr lang="en-US" dirty="0"/>
          </a:p>
        </p:txBody>
      </p:sp>
      <p:sp>
        <p:nvSpPr>
          <p:cNvPr id="10" name="Rectangle 6"/>
          <p:cNvSpPr>
            <a:spLocks noGrp="1" noChangeArrowheads="1"/>
          </p:cNvSpPr>
          <p:nvPr>
            <p:ph type="sldNum" sz="quarter" idx="4"/>
          </p:nvPr>
        </p:nvSpPr>
        <p:spPr bwMode="auto">
          <a:xfrm>
            <a:off x="8532118" y="6360102"/>
            <a:ext cx="288032"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5961" rIns="0" bIns="0" numCol="1" anchor="t" anchorCtr="0" compatLnSpc="1">
            <a:prstTxWarp prst="textNoShape">
              <a:avLst/>
            </a:prstTxWarp>
          </a:bodyPr>
          <a:lstStyle>
            <a:lvl1pPr algn="l">
              <a:defRPr sz="675">
                <a:solidFill>
                  <a:schemeClr val="tx1">
                    <a:lumMod val="75000"/>
                    <a:lumOff val="25000"/>
                  </a:schemeClr>
                </a:solidFill>
                <a:latin typeface="Arial"/>
                <a:cs typeface="Arial"/>
              </a:defRPr>
            </a:lvl1pPr>
          </a:lstStyle>
          <a:p>
            <a:pPr>
              <a:defRPr/>
            </a:pPr>
            <a:fld id="{EF62D93A-3BA0-8848-BFA3-D7046C1B555D}" type="slidenum">
              <a:rPr lang="en-US" smtClean="0"/>
              <a:pPr>
                <a:defRPr/>
              </a:pPr>
              <a:t>‹#›</a:t>
            </a:fld>
            <a:endParaRPr lang="en-US" dirty="0"/>
          </a:p>
        </p:txBody>
      </p:sp>
      <p:sp>
        <p:nvSpPr>
          <p:cNvPr id="2" name="Textplatzhalter 1"/>
          <p:cNvSpPr>
            <a:spLocks noGrp="1"/>
          </p:cNvSpPr>
          <p:nvPr>
            <p:ph type="body" idx="1"/>
          </p:nvPr>
        </p:nvSpPr>
        <p:spPr>
          <a:xfrm>
            <a:off x="323851" y="1268422"/>
            <a:ext cx="8496300" cy="4752975"/>
          </a:xfrm>
          <a:prstGeom prst="rect">
            <a:avLst/>
          </a:prstGeom>
        </p:spPr>
        <p:txBody>
          <a:bodyPr vert="horz" lIns="0" tIns="0" rIns="0" bIns="0" rtlCol="0">
            <a:noAutofit/>
          </a:bodyPr>
          <a:lstStyle/>
          <a:p>
            <a:pPr lvl="0"/>
            <a:r>
              <a:rPr lang="en-US" noProof="0" dirty="0" err="1"/>
              <a:t>Textmaster</a:t>
            </a:r>
            <a:endParaRPr lang="en-US" noProof="0" dirty="0"/>
          </a:p>
          <a:p>
            <a:pPr lvl="1"/>
            <a:r>
              <a:rPr lang="en-US" noProof="0" dirty="0"/>
              <a:t>Second Layer</a:t>
            </a:r>
          </a:p>
          <a:p>
            <a:pPr lvl="2"/>
            <a:r>
              <a:rPr lang="en-US" noProof="0" dirty="0"/>
              <a:t>Third Layer</a:t>
            </a:r>
          </a:p>
          <a:p>
            <a:pPr lvl="3"/>
            <a:r>
              <a:rPr lang="en-US" noProof="0" dirty="0"/>
              <a:t>Fourth Layer</a:t>
            </a:r>
          </a:p>
          <a:p>
            <a:pPr lvl="4"/>
            <a:r>
              <a:rPr lang="en-US" noProof="0" dirty="0"/>
              <a:t>Fifth Layer</a:t>
            </a:r>
          </a:p>
          <a:p>
            <a:pPr lvl="5"/>
            <a:r>
              <a:rPr lang="en-US" noProof="0" dirty="0"/>
              <a:t>6</a:t>
            </a:r>
          </a:p>
        </p:txBody>
      </p:sp>
      <p:pic>
        <p:nvPicPr>
          <p:cNvPr id="7" name="Picture 6"/>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35537" y="6168126"/>
            <a:ext cx="2170104" cy="563705"/>
          </a:xfrm>
          <a:prstGeom prst="rect">
            <a:avLst/>
          </a:prstGeom>
        </p:spPr>
      </p:pic>
    </p:spTree>
    <p:extLst>
      <p:ext uri="{BB962C8B-B14F-4D97-AF65-F5344CB8AC3E}">
        <p14:creationId xmlns:p14="http://schemas.microsoft.com/office/powerpoint/2010/main" val="1442819458"/>
      </p:ext>
    </p:extLst>
  </p:cSld>
  <p:clrMap bg1="lt1" tx1="dk1" bg2="lt2" tx2="dk2" accent1="accent1" accent2="accent2" accent3="accent3" accent4="accent4" accent5="accent5" accent6="accent6" hlink="hlink" folHlink="folHlink"/>
  <p:sldLayoutIdLst>
    <p:sldLayoutId id="2147483665" r:id="rId1"/>
    <p:sldLayoutId id="2147483681" r:id="rId2"/>
    <p:sldLayoutId id="2147483656" r:id="rId3"/>
    <p:sldLayoutId id="2147483660" r:id="rId4"/>
    <p:sldLayoutId id="2147483661" r:id="rId5"/>
    <p:sldLayoutId id="2147483659" r:id="rId6"/>
    <p:sldLayoutId id="2147483680" r:id="rId7"/>
    <p:sldLayoutId id="2147483663" r:id="rId8"/>
    <p:sldLayoutId id="2147483859" r:id="rId9"/>
    <p:sldLayoutId id="2147483869" r:id="rId10"/>
  </p:sldLayoutIdLst>
  <p:hf hdr="0" ftr="0" dt="0"/>
  <p:txStyles>
    <p:titleStyle>
      <a:lvl1pPr algn="l" defTabSz="342545" rtl="0" eaLnBrk="1" latinLnBrk="0" hangingPunct="1">
        <a:spcBef>
          <a:spcPct val="0"/>
        </a:spcBef>
        <a:buNone/>
        <a:defRPr sz="2250" kern="1200">
          <a:solidFill>
            <a:schemeClr val="tx2"/>
          </a:solidFill>
          <a:latin typeface="Arial"/>
          <a:ea typeface="+mj-ea"/>
          <a:cs typeface="Arial"/>
        </a:defRPr>
      </a:lvl1pPr>
    </p:titleStyle>
    <p:bodyStyle>
      <a:lvl1pPr marL="0" indent="0" algn="l" defTabSz="342545" rtl="0" eaLnBrk="1" latinLnBrk="0" hangingPunct="1">
        <a:spcBef>
          <a:spcPct val="20000"/>
        </a:spcBef>
        <a:buFont typeface="Arial"/>
        <a:buNone/>
        <a:defRPr sz="2250" kern="1200">
          <a:solidFill>
            <a:schemeClr val="accent1"/>
          </a:solidFill>
          <a:latin typeface="+mn-lt"/>
          <a:ea typeface="+mn-ea"/>
          <a:cs typeface="+mn-cs"/>
        </a:defRPr>
      </a:lvl1pPr>
      <a:lvl2pPr marL="0" indent="0" algn="l" defTabSz="342545" rtl="0" eaLnBrk="1" latinLnBrk="0" hangingPunct="1">
        <a:spcBef>
          <a:spcPct val="20000"/>
        </a:spcBef>
        <a:buFont typeface="Arial"/>
        <a:buNone/>
        <a:defRPr sz="2250" kern="1200" baseline="0">
          <a:solidFill>
            <a:schemeClr val="accent2"/>
          </a:solidFill>
          <a:latin typeface="+mn-lt"/>
          <a:ea typeface="+mn-ea"/>
          <a:cs typeface="+mn-cs"/>
        </a:defRPr>
      </a:lvl2pPr>
      <a:lvl3pPr marL="271178" indent="-271178" algn="l" defTabSz="342545" rtl="0" eaLnBrk="1" latinLnBrk="0" hangingPunct="1">
        <a:spcBef>
          <a:spcPct val="20000"/>
        </a:spcBef>
        <a:buFont typeface="Arial" panose="020B0604020202020204" pitchFamily="34" charset="0"/>
        <a:buChar char="•"/>
        <a:defRPr sz="1875" kern="1200" baseline="0">
          <a:solidFill>
            <a:schemeClr val="accent2"/>
          </a:solidFill>
          <a:latin typeface="+mn-lt"/>
          <a:ea typeface="+mn-ea"/>
          <a:cs typeface="+mn-cs"/>
        </a:defRPr>
      </a:lvl3pPr>
      <a:lvl4pPr marL="536426" indent="-265240" algn="l" defTabSz="342545" rtl="0" eaLnBrk="1" latinLnBrk="0" hangingPunct="1">
        <a:spcBef>
          <a:spcPct val="20000"/>
        </a:spcBef>
        <a:buFont typeface="Arial"/>
        <a:buChar char="–"/>
        <a:defRPr sz="1500" kern="1200" baseline="0">
          <a:solidFill>
            <a:schemeClr val="accent2"/>
          </a:solidFill>
          <a:latin typeface="+mn-lt"/>
          <a:ea typeface="+mn-ea"/>
          <a:cs typeface="+mn-cs"/>
        </a:defRPr>
      </a:lvl4pPr>
      <a:lvl5pPr marL="807610" indent="-271178" algn="l" defTabSz="342545" rtl="0" eaLnBrk="1" latinLnBrk="0" hangingPunct="1">
        <a:spcBef>
          <a:spcPct val="20000"/>
        </a:spcBef>
        <a:buFont typeface="Arial" pitchFamily="34" charset="0"/>
        <a:buChar char="–"/>
        <a:defRPr sz="1500" kern="1200" baseline="0">
          <a:solidFill>
            <a:schemeClr val="accent2"/>
          </a:solidFill>
          <a:latin typeface="+mn-lt"/>
          <a:ea typeface="+mn-ea"/>
          <a:cs typeface="+mn-cs"/>
        </a:defRPr>
      </a:lvl5pPr>
      <a:lvl6pPr marL="1072847" indent="-265240" algn="l" defTabSz="342545" rtl="0" eaLnBrk="1" latinLnBrk="0" hangingPunct="1">
        <a:spcBef>
          <a:spcPct val="20000"/>
        </a:spcBef>
        <a:buFont typeface="Arial" pitchFamily="34" charset="0"/>
        <a:buChar char="–"/>
        <a:defRPr sz="1500" kern="1200">
          <a:solidFill>
            <a:schemeClr val="accent2"/>
          </a:solidFill>
          <a:latin typeface="+mn-lt"/>
          <a:ea typeface="+mn-ea"/>
          <a:cs typeface="+mn-cs"/>
        </a:defRPr>
      </a:lvl6pPr>
      <a:lvl7pPr marL="0" indent="0" algn="l" defTabSz="342545" rtl="0" eaLnBrk="1" latinLnBrk="0" hangingPunct="1">
        <a:spcBef>
          <a:spcPct val="20000"/>
        </a:spcBef>
        <a:buFont typeface="Arial"/>
        <a:buNone/>
        <a:defRPr sz="1500" kern="1200">
          <a:solidFill>
            <a:schemeClr val="accent2"/>
          </a:solidFill>
          <a:latin typeface="+mn-lt"/>
          <a:ea typeface="+mn-ea"/>
          <a:cs typeface="+mn-cs"/>
        </a:defRPr>
      </a:lvl7pPr>
      <a:lvl8pPr marL="0" indent="0" algn="l" defTabSz="342545" rtl="0" eaLnBrk="1" latinLnBrk="0" hangingPunct="1">
        <a:spcBef>
          <a:spcPct val="20000"/>
        </a:spcBef>
        <a:buFont typeface="Arial"/>
        <a:buNone/>
        <a:defRPr sz="1500" kern="1200">
          <a:solidFill>
            <a:schemeClr val="accent2"/>
          </a:solidFill>
          <a:latin typeface="+mn-lt"/>
          <a:ea typeface="+mn-ea"/>
          <a:cs typeface="+mn-cs"/>
        </a:defRPr>
      </a:lvl8pPr>
      <a:lvl9pPr marL="0" indent="0" algn="l" defTabSz="342545" rtl="0" eaLnBrk="1" latinLnBrk="0" hangingPunct="1">
        <a:spcBef>
          <a:spcPct val="20000"/>
        </a:spcBef>
        <a:buFont typeface="Arial"/>
        <a:buNone/>
        <a:defRPr sz="1500" kern="1200">
          <a:solidFill>
            <a:schemeClr val="accent2"/>
          </a:solidFill>
          <a:latin typeface="+mn-lt"/>
          <a:ea typeface="+mn-ea"/>
          <a:cs typeface="+mn-cs"/>
        </a:defRPr>
      </a:lvl9pPr>
    </p:bodyStyle>
    <p:otherStyle>
      <a:defPPr>
        <a:defRPr lang="de-DE"/>
      </a:defPPr>
      <a:lvl1pPr marL="0" algn="l" defTabSz="342545" rtl="0" eaLnBrk="1" latinLnBrk="0" hangingPunct="1">
        <a:defRPr sz="1350" kern="1200">
          <a:solidFill>
            <a:schemeClr val="tx1"/>
          </a:solidFill>
          <a:latin typeface="+mn-lt"/>
          <a:ea typeface="+mn-ea"/>
          <a:cs typeface="+mn-cs"/>
        </a:defRPr>
      </a:lvl1pPr>
      <a:lvl2pPr marL="342545" algn="l" defTabSz="342545" rtl="0" eaLnBrk="1" latinLnBrk="0" hangingPunct="1">
        <a:defRPr sz="1350" kern="1200">
          <a:solidFill>
            <a:schemeClr val="tx1"/>
          </a:solidFill>
          <a:latin typeface="+mn-lt"/>
          <a:ea typeface="+mn-ea"/>
          <a:cs typeface="+mn-cs"/>
        </a:defRPr>
      </a:lvl2pPr>
      <a:lvl3pPr marL="685097" algn="l" defTabSz="342545" rtl="0" eaLnBrk="1" latinLnBrk="0" hangingPunct="1">
        <a:defRPr sz="1350" kern="1200">
          <a:solidFill>
            <a:schemeClr val="tx1"/>
          </a:solidFill>
          <a:latin typeface="+mn-lt"/>
          <a:ea typeface="+mn-ea"/>
          <a:cs typeface="+mn-cs"/>
        </a:defRPr>
      </a:lvl3pPr>
      <a:lvl4pPr marL="1027650" algn="l" defTabSz="342545" rtl="0" eaLnBrk="1" latinLnBrk="0" hangingPunct="1">
        <a:defRPr sz="1350" kern="1200">
          <a:solidFill>
            <a:schemeClr val="tx1"/>
          </a:solidFill>
          <a:latin typeface="+mn-lt"/>
          <a:ea typeface="+mn-ea"/>
          <a:cs typeface="+mn-cs"/>
        </a:defRPr>
      </a:lvl4pPr>
      <a:lvl5pPr marL="1370198" algn="l" defTabSz="342545" rtl="0" eaLnBrk="1" latinLnBrk="0" hangingPunct="1">
        <a:defRPr sz="1350" kern="1200">
          <a:solidFill>
            <a:schemeClr val="tx1"/>
          </a:solidFill>
          <a:latin typeface="+mn-lt"/>
          <a:ea typeface="+mn-ea"/>
          <a:cs typeface="+mn-cs"/>
        </a:defRPr>
      </a:lvl5pPr>
      <a:lvl6pPr marL="1712745" algn="l" defTabSz="342545" rtl="0" eaLnBrk="1" latinLnBrk="0" hangingPunct="1">
        <a:defRPr sz="1350" kern="1200">
          <a:solidFill>
            <a:schemeClr val="tx1"/>
          </a:solidFill>
          <a:latin typeface="+mn-lt"/>
          <a:ea typeface="+mn-ea"/>
          <a:cs typeface="+mn-cs"/>
        </a:defRPr>
      </a:lvl6pPr>
      <a:lvl7pPr marL="2055298" algn="l" defTabSz="342545" rtl="0" eaLnBrk="1" latinLnBrk="0" hangingPunct="1">
        <a:defRPr sz="1350" kern="1200">
          <a:solidFill>
            <a:schemeClr val="tx1"/>
          </a:solidFill>
          <a:latin typeface="+mn-lt"/>
          <a:ea typeface="+mn-ea"/>
          <a:cs typeface="+mn-cs"/>
        </a:defRPr>
      </a:lvl7pPr>
      <a:lvl8pPr marL="2397843" algn="l" defTabSz="342545" rtl="0" eaLnBrk="1" latinLnBrk="0" hangingPunct="1">
        <a:defRPr sz="1350" kern="1200">
          <a:solidFill>
            <a:schemeClr val="tx1"/>
          </a:solidFill>
          <a:latin typeface="+mn-lt"/>
          <a:ea typeface="+mn-ea"/>
          <a:cs typeface="+mn-cs"/>
        </a:defRPr>
      </a:lvl8pPr>
      <a:lvl9pPr marL="2740395" algn="l" defTabSz="342545"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685800" y="871538"/>
            <a:ext cx="7772400" cy="56356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Footer Placeholder 2"/>
          <p:cNvSpPr>
            <a:spLocks noGrp="1"/>
          </p:cNvSpPr>
          <p:nvPr>
            <p:ph type="ftr" sz="quarter" idx="3"/>
          </p:nvPr>
        </p:nvSpPr>
        <p:spPr>
          <a:xfrm>
            <a:off x="2847975" y="6356354"/>
            <a:ext cx="5600700" cy="328613"/>
          </a:xfrm>
          <a:prstGeom prst="rect">
            <a:avLst/>
          </a:prstGeom>
        </p:spPr>
        <p:txBody>
          <a:bodyPr vert="horz" lIns="0" tIns="0" rIns="91440" bIns="0" rtlCol="0" anchor="b">
            <a:normAutofit/>
          </a:bodyPr>
          <a:lstStyle>
            <a:lvl1pPr algn="r">
              <a:defRPr sz="1050" b="0">
                <a:solidFill>
                  <a:schemeClr val="tx1">
                    <a:tint val="75000"/>
                  </a:schemeClr>
                </a:solidFill>
                <a:latin typeface="+mn-lt"/>
                <a:ea typeface="+mn-ea"/>
                <a:cs typeface="Times New Roman" pitchFamily="18" charset="0"/>
              </a:defRPr>
            </a:lvl1pPr>
          </a:lstStyle>
          <a:p>
            <a:pPr defTabSz="685800" fontAlgn="base">
              <a:spcBef>
                <a:spcPct val="0"/>
              </a:spcBef>
              <a:spcAft>
                <a:spcPct val="0"/>
              </a:spcAft>
              <a:defRPr/>
            </a:pPr>
            <a:endParaRPr lang="en-US" dirty="0">
              <a:solidFill>
                <a:srgbClr val="002345">
                  <a:tint val="75000"/>
                </a:srgbClr>
              </a:solidFill>
            </a:endParaRPr>
          </a:p>
        </p:txBody>
      </p:sp>
      <p:sp>
        <p:nvSpPr>
          <p:cNvPr id="5" name="Date Placeholder 4"/>
          <p:cNvSpPr>
            <a:spLocks noGrp="1"/>
          </p:cNvSpPr>
          <p:nvPr>
            <p:ph type="dt" sz="half" idx="2"/>
          </p:nvPr>
        </p:nvSpPr>
        <p:spPr>
          <a:xfrm>
            <a:off x="684213" y="6329367"/>
            <a:ext cx="2133600" cy="365125"/>
          </a:xfrm>
          <a:prstGeom prst="rect">
            <a:avLst/>
          </a:prstGeom>
        </p:spPr>
        <p:txBody>
          <a:bodyPr vert="horz" lIns="0" tIns="0" rIns="91440" bIns="0" rtlCol="0" anchor="b">
            <a:normAutofit/>
          </a:bodyPr>
          <a:lstStyle>
            <a:lvl1pPr algn="l">
              <a:defRPr sz="1050" b="0">
                <a:solidFill>
                  <a:schemeClr val="tx1">
                    <a:tint val="75000"/>
                  </a:schemeClr>
                </a:solidFill>
                <a:latin typeface="+mn-lt"/>
                <a:ea typeface="+mn-ea"/>
                <a:cs typeface="Times New Roman" pitchFamily="18" charset="0"/>
              </a:defRPr>
            </a:lvl1pPr>
          </a:lstStyle>
          <a:p>
            <a:pPr defTabSz="685800" fontAlgn="base">
              <a:spcBef>
                <a:spcPct val="0"/>
              </a:spcBef>
              <a:spcAft>
                <a:spcPct val="0"/>
              </a:spcAft>
              <a:defRPr/>
            </a:pPr>
            <a:endParaRPr lang="en-US" dirty="0">
              <a:solidFill>
                <a:srgbClr val="002345">
                  <a:tint val="75000"/>
                </a:srgbClr>
              </a:solidFill>
            </a:endParaRPr>
          </a:p>
        </p:txBody>
      </p:sp>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3C40A3-7665-44B0-B151-B606975956E8}" type="slidenum">
              <a:rPr lang="en-US" smtClean="0"/>
              <a:t>‹#›</a:t>
            </a:fld>
            <a:endParaRPr lang="en-US"/>
          </a:p>
        </p:txBody>
      </p:sp>
    </p:spTree>
    <p:extLst>
      <p:ext uri="{BB962C8B-B14F-4D97-AF65-F5344CB8AC3E}">
        <p14:creationId xmlns:p14="http://schemas.microsoft.com/office/powerpoint/2010/main" val="2878611436"/>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Lst>
  <p:hf hdr="0" ftr="0" dt="0"/>
  <p:txStyles>
    <p:titleStyle>
      <a:lvl1pPr algn="l" rtl="0" eaLnBrk="1" fontAlgn="base" hangingPunct="1">
        <a:spcBef>
          <a:spcPct val="0"/>
        </a:spcBef>
        <a:spcAft>
          <a:spcPct val="0"/>
        </a:spcAft>
        <a:defRPr sz="1950" cap="all">
          <a:solidFill>
            <a:schemeClr val="tx1"/>
          </a:solidFill>
          <a:latin typeface="+mj-lt"/>
          <a:ea typeface="MS PGothic" pitchFamily="34" charset="-128"/>
          <a:cs typeface="ＭＳ Ｐゴシック" charset="0"/>
        </a:defRPr>
      </a:lvl1pPr>
      <a:lvl2pPr algn="l" rtl="0" eaLnBrk="1" fontAlgn="base" hangingPunct="1">
        <a:spcBef>
          <a:spcPct val="0"/>
        </a:spcBef>
        <a:spcAft>
          <a:spcPct val="0"/>
        </a:spcAft>
        <a:defRPr sz="1950">
          <a:solidFill>
            <a:schemeClr val="tx1"/>
          </a:solidFill>
          <a:latin typeface="Arial Bold" charset="0"/>
          <a:ea typeface="MS PGothic" pitchFamily="34" charset="-128"/>
          <a:cs typeface="ＭＳ Ｐゴシック" charset="0"/>
        </a:defRPr>
      </a:lvl2pPr>
      <a:lvl3pPr algn="l" rtl="0" eaLnBrk="1" fontAlgn="base" hangingPunct="1">
        <a:spcBef>
          <a:spcPct val="0"/>
        </a:spcBef>
        <a:spcAft>
          <a:spcPct val="0"/>
        </a:spcAft>
        <a:defRPr sz="1950">
          <a:solidFill>
            <a:schemeClr val="tx1"/>
          </a:solidFill>
          <a:latin typeface="Arial Bold" charset="0"/>
          <a:ea typeface="MS PGothic" pitchFamily="34" charset="-128"/>
          <a:cs typeface="ＭＳ Ｐゴシック" charset="0"/>
        </a:defRPr>
      </a:lvl3pPr>
      <a:lvl4pPr algn="l" rtl="0" eaLnBrk="1" fontAlgn="base" hangingPunct="1">
        <a:spcBef>
          <a:spcPct val="0"/>
        </a:spcBef>
        <a:spcAft>
          <a:spcPct val="0"/>
        </a:spcAft>
        <a:defRPr sz="1950">
          <a:solidFill>
            <a:schemeClr val="tx1"/>
          </a:solidFill>
          <a:latin typeface="Arial Bold" charset="0"/>
          <a:ea typeface="MS PGothic" pitchFamily="34" charset="-128"/>
          <a:cs typeface="ＭＳ Ｐゴシック" charset="0"/>
        </a:defRPr>
      </a:lvl4pPr>
      <a:lvl5pPr algn="l" rtl="0" eaLnBrk="1" fontAlgn="base" hangingPunct="1">
        <a:spcBef>
          <a:spcPct val="0"/>
        </a:spcBef>
        <a:spcAft>
          <a:spcPct val="0"/>
        </a:spcAft>
        <a:defRPr sz="1950">
          <a:solidFill>
            <a:schemeClr val="tx1"/>
          </a:solidFill>
          <a:latin typeface="Arial Bold" charset="0"/>
          <a:ea typeface="MS PGothic" pitchFamily="34" charset="-128"/>
          <a:cs typeface="ＭＳ Ｐゴシック" charset="0"/>
        </a:defRPr>
      </a:lvl5pPr>
      <a:lvl6pPr marL="342900" algn="ctr" rtl="0" eaLnBrk="1" fontAlgn="base" hangingPunct="1">
        <a:spcBef>
          <a:spcPct val="0"/>
        </a:spcBef>
        <a:spcAft>
          <a:spcPct val="0"/>
        </a:spcAft>
        <a:defRPr sz="1950" b="1">
          <a:solidFill>
            <a:srgbClr val="014C6D"/>
          </a:solidFill>
          <a:latin typeface="Trebuchet MS" pitchFamily="34" charset="0"/>
        </a:defRPr>
      </a:lvl6pPr>
      <a:lvl7pPr marL="685800" algn="ctr" rtl="0" eaLnBrk="1" fontAlgn="base" hangingPunct="1">
        <a:spcBef>
          <a:spcPct val="0"/>
        </a:spcBef>
        <a:spcAft>
          <a:spcPct val="0"/>
        </a:spcAft>
        <a:defRPr sz="1950" b="1">
          <a:solidFill>
            <a:srgbClr val="014C6D"/>
          </a:solidFill>
          <a:latin typeface="Trebuchet MS" pitchFamily="34" charset="0"/>
        </a:defRPr>
      </a:lvl7pPr>
      <a:lvl8pPr marL="1028700" algn="ctr" rtl="0" eaLnBrk="1" fontAlgn="base" hangingPunct="1">
        <a:spcBef>
          <a:spcPct val="0"/>
        </a:spcBef>
        <a:spcAft>
          <a:spcPct val="0"/>
        </a:spcAft>
        <a:defRPr sz="1950" b="1">
          <a:solidFill>
            <a:srgbClr val="014C6D"/>
          </a:solidFill>
          <a:latin typeface="Trebuchet MS" pitchFamily="34" charset="0"/>
        </a:defRPr>
      </a:lvl8pPr>
      <a:lvl9pPr marL="1371600" algn="ctr" rtl="0" eaLnBrk="1" fontAlgn="base" hangingPunct="1">
        <a:spcBef>
          <a:spcPct val="0"/>
        </a:spcBef>
        <a:spcAft>
          <a:spcPct val="0"/>
        </a:spcAft>
        <a:defRPr sz="1950" b="1">
          <a:solidFill>
            <a:srgbClr val="014C6D"/>
          </a:solidFill>
          <a:latin typeface="Trebuchet MS" pitchFamily="34" charset="0"/>
        </a:defRPr>
      </a:lvl9pPr>
    </p:titleStyle>
    <p:bodyStyle>
      <a:lvl1pPr marL="257175" indent="-257175"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ＭＳ Ｐゴシック" charset="0"/>
        </a:defRPr>
      </a:lvl1pPr>
      <a:lvl2pPr marL="557213" indent="-214313"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3572" indent="682229"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200150" indent="-17145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1543050" indent="-17145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1885950" indent="-171450" algn="l" rtl="0" eaLnBrk="1" fontAlgn="base" hangingPunct="1">
        <a:spcBef>
          <a:spcPct val="20000"/>
        </a:spcBef>
        <a:spcAft>
          <a:spcPct val="0"/>
        </a:spcAft>
        <a:buClr>
          <a:srgbClr val="00783C"/>
        </a:buClr>
        <a:buChar char="»"/>
        <a:defRPr sz="1200">
          <a:solidFill>
            <a:schemeClr val="tx1"/>
          </a:solidFill>
          <a:latin typeface="+mn-lt"/>
        </a:defRPr>
      </a:lvl6pPr>
      <a:lvl7pPr marL="2228850" indent="-171450" algn="l" rtl="0" eaLnBrk="1" fontAlgn="base" hangingPunct="1">
        <a:spcBef>
          <a:spcPct val="20000"/>
        </a:spcBef>
        <a:spcAft>
          <a:spcPct val="0"/>
        </a:spcAft>
        <a:buClr>
          <a:srgbClr val="00783C"/>
        </a:buClr>
        <a:buChar char="»"/>
        <a:defRPr sz="1200">
          <a:solidFill>
            <a:schemeClr val="tx1"/>
          </a:solidFill>
          <a:latin typeface="+mn-lt"/>
        </a:defRPr>
      </a:lvl7pPr>
      <a:lvl8pPr marL="2571750" indent="-171450" algn="l" rtl="0" eaLnBrk="1" fontAlgn="base" hangingPunct="1">
        <a:spcBef>
          <a:spcPct val="20000"/>
        </a:spcBef>
        <a:spcAft>
          <a:spcPct val="0"/>
        </a:spcAft>
        <a:buClr>
          <a:srgbClr val="00783C"/>
        </a:buClr>
        <a:buChar char="»"/>
        <a:defRPr sz="1200">
          <a:solidFill>
            <a:schemeClr val="tx1"/>
          </a:solidFill>
          <a:latin typeface="+mn-lt"/>
        </a:defRPr>
      </a:lvl8pPr>
      <a:lvl9pPr marL="2914650" indent="-171450" algn="l" rtl="0" eaLnBrk="1" fontAlgn="base" hangingPunct="1">
        <a:spcBef>
          <a:spcPct val="20000"/>
        </a:spcBef>
        <a:spcAft>
          <a:spcPct val="0"/>
        </a:spcAft>
        <a:buClr>
          <a:srgbClr val="00783C"/>
        </a:buClr>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685800" y="871538"/>
            <a:ext cx="7772400" cy="56356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Footer Placeholder 2"/>
          <p:cNvSpPr>
            <a:spLocks noGrp="1"/>
          </p:cNvSpPr>
          <p:nvPr>
            <p:ph type="ftr" sz="quarter" idx="3"/>
          </p:nvPr>
        </p:nvSpPr>
        <p:spPr>
          <a:xfrm>
            <a:off x="2847975" y="6356352"/>
            <a:ext cx="5600700" cy="328613"/>
          </a:xfrm>
          <a:prstGeom prst="rect">
            <a:avLst/>
          </a:prstGeom>
        </p:spPr>
        <p:txBody>
          <a:bodyPr vert="horz" lIns="0" tIns="0" rIns="91440" bIns="0" rtlCol="0" anchor="b">
            <a:normAutofit/>
          </a:bodyPr>
          <a:lstStyle>
            <a:lvl1pPr algn="r">
              <a:defRPr sz="1400" b="0">
                <a:solidFill>
                  <a:schemeClr val="tx1">
                    <a:tint val="75000"/>
                  </a:schemeClr>
                </a:solidFill>
                <a:latin typeface="+mn-lt"/>
                <a:ea typeface="+mn-ea"/>
                <a:cs typeface="Times New Roman" pitchFamily="18" charset="0"/>
              </a:defRPr>
            </a:lvl1pPr>
          </a:lstStyle>
          <a:p>
            <a:pPr>
              <a:defRPr/>
            </a:pPr>
            <a:endParaRPr lang="en-US" dirty="0"/>
          </a:p>
        </p:txBody>
      </p:sp>
      <p:sp>
        <p:nvSpPr>
          <p:cNvPr id="5" name="Date Placeholder 4"/>
          <p:cNvSpPr>
            <a:spLocks noGrp="1"/>
          </p:cNvSpPr>
          <p:nvPr>
            <p:ph type="dt" sz="half" idx="2"/>
          </p:nvPr>
        </p:nvSpPr>
        <p:spPr>
          <a:xfrm>
            <a:off x="684213" y="6329365"/>
            <a:ext cx="2133600" cy="365125"/>
          </a:xfrm>
          <a:prstGeom prst="rect">
            <a:avLst/>
          </a:prstGeom>
        </p:spPr>
        <p:txBody>
          <a:bodyPr vert="horz" lIns="0" tIns="0" rIns="91440" bIns="0" rtlCol="0" anchor="b">
            <a:normAutofit/>
          </a:bodyPr>
          <a:lstStyle>
            <a:lvl1pPr algn="l">
              <a:defRPr sz="1400" b="0">
                <a:solidFill>
                  <a:schemeClr val="tx1">
                    <a:tint val="75000"/>
                  </a:schemeClr>
                </a:solidFill>
                <a:latin typeface="+mn-lt"/>
                <a:ea typeface="+mn-ea"/>
                <a:cs typeface="Times New Roman" pitchFamily="18" charset="0"/>
              </a:defRPr>
            </a:lvl1pPr>
          </a:lstStyle>
          <a:p>
            <a:pPr>
              <a:defRPr/>
            </a:pPr>
            <a:endParaRPr lang="en-US" dirty="0"/>
          </a:p>
        </p:txBody>
      </p:sp>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01853B-8ADD-422C-808F-03D12259CB48}" type="slidenum">
              <a:rPr lang="en-US" smtClean="0"/>
              <a:t>‹#›</a:t>
            </a:fld>
            <a:endParaRPr lang="en-US"/>
          </a:p>
        </p:txBody>
      </p:sp>
    </p:spTree>
    <p:extLst>
      <p:ext uri="{BB962C8B-B14F-4D97-AF65-F5344CB8AC3E}">
        <p14:creationId xmlns:p14="http://schemas.microsoft.com/office/powerpoint/2010/main" val="565975479"/>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Lst>
  <p:hf hdr="0" ftr="0" dt="0"/>
  <p:txStyles>
    <p:titleStyle>
      <a:lvl1pPr algn="l" rtl="0" eaLnBrk="1" fontAlgn="base" hangingPunct="1">
        <a:spcBef>
          <a:spcPct val="0"/>
        </a:spcBef>
        <a:spcAft>
          <a:spcPct val="0"/>
        </a:spcAft>
        <a:defRPr sz="2600" cap="all">
          <a:solidFill>
            <a:schemeClr val="tx1"/>
          </a:solidFill>
          <a:latin typeface="+mj-lt"/>
          <a:ea typeface="MS PGothic" pitchFamily="34" charset="-128"/>
          <a:cs typeface="ＭＳ Ｐゴシック" charset="0"/>
        </a:defRPr>
      </a:lvl1pPr>
      <a:lvl2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2pPr>
      <a:lvl3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3pPr>
      <a:lvl4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4pPr>
      <a:lvl5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ＭＳ Ｐゴシック" charset="0"/>
        </a:defRPr>
      </a:lvl1pPr>
      <a:lvl2pPr marL="742950" indent="-285750" algn="l" rtl="0" eaLnBrk="1" fontAlgn="base" hangingPunct="1">
        <a:spcBef>
          <a:spcPct val="20000"/>
        </a:spcBef>
        <a:spcAft>
          <a:spcPct val="0"/>
        </a:spcAft>
        <a:buClr>
          <a:srgbClr val="00783C"/>
        </a:buClr>
        <a:buFont typeface="Wingdings" panose="05000000000000000000"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p:cNvSpPr>
            <a:spLocks/>
          </p:cNvSpPr>
          <p:nvPr/>
        </p:nvSpPr>
        <p:spPr bwMode="auto">
          <a:xfrm flipH="1">
            <a:off x="8189914" y="6323015"/>
            <a:ext cx="349250"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NZ" sz="1600" dirty="0"/>
          </a:p>
        </p:txBody>
      </p:sp>
      <p:sp>
        <p:nvSpPr>
          <p:cNvPr id="2051" name="Freeform 85"/>
          <p:cNvSpPr>
            <a:spLocks/>
          </p:cNvSpPr>
          <p:nvPr/>
        </p:nvSpPr>
        <p:spPr bwMode="auto">
          <a:xfrm flipH="1">
            <a:off x="8545513" y="6146800"/>
            <a:ext cx="246062"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NZ" sz="1600" dirty="0"/>
          </a:p>
        </p:txBody>
      </p:sp>
      <p:sp>
        <p:nvSpPr>
          <p:cNvPr id="2052" name="Rectangle 2"/>
          <p:cNvSpPr>
            <a:spLocks noGrp="1" noChangeArrowheads="1"/>
          </p:cNvSpPr>
          <p:nvPr>
            <p:ph type="title"/>
          </p:nvPr>
        </p:nvSpPr>
        <p:spPr bwMode="auto">
          <a:xfrm>
            <a:off x="357189" y="301625"/>
            <a:ext cx="84613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033" name="Rectangle 3"/>
          <p:cNvSpPr>
            <a:spLocks noGrp="1" noChangeArrowheads="1"/>
          </p:cNvSpPr>
          <p:nvPr>
            <p:ph type="body" idx="1"/>
          </p:nvPr>
        </p:nvSpPr>
        <p:spPr bwMode="auto">
          <a:xfrm>
            <a:off x="357188" y="1697040"/>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2054" name="TextBox 7"/>
          <p:cNvSpPr txBox="1">
            <a:spLocks noChangeArrowheads="1"/>
          </p:cNvSpPr>
          <p:nvPr/>
        </p:nvSpPr>
        <p:spPr bwMode="auto">
          <a:xfrm>
            <a:off x="8683626" y="6207125"/>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sz="1600" dirty="0"/>
          </a:p>
        </p:txBody>
      </p:sp>
      <p:sp>
        <p:nvSpPr>
          <p:cNvPr id="4" name="Slide Number Placeholder 3"/>
          <p:cNvSpPr>
            <a:spLocks noGrp="1"/>
          </p:cNvSpPr>
          <p:nvPr>
            <p:ph type="sldNum" sz="quarter" idx="4"/>
          </p:nvPr>
        </p:nvSpPr>
        <p:spPr>
          <a:xfrm>
            <a:off x="360363" y="6356352"/>
            <a:ext cx="317500" cy="365125"/>
          </a:xfrm>
          <a:prstGeom prst="rect">
            <a:avLst/>
          </a:prstGeom>
        </p:spPr>
        <p:txBody>
          <a:bodyPr vert="horz" wrap="square" lIns="0" tIns="0" rIns="0" bIns="0" numCol="1" anchor="ctr" anchorCtr="0" compatLnSpc="1">
            <a:prstTxWarp prst="textNoShape">
              <a:avLst/>
            </a:prstTxWarp>
            <a:normAutofit/>
          </a:bodyPr>
          <a:lstStyle>
            <a:lvl1pPr>
              <a:defRPr sz="1100" b="0">
                <a:solidFill>
                  <a:srgbClr val="595959"/>
                </a:solidFill>
                <a:latin typeface="Arial" panose="020B0604020202020204" pitchFamily="34" charset="0"/>
                <a:cs typeface="Times New Roman" panose="02020603050405020304" pitchFamily="18" charset="0"/>
              </a:defRPr>
            </a:lvl1pPr>
          </a:lstStyle>
          <a:p>
            <a:fld id="{CBCB7F7A-AC76-4493-94FD-1AD22EF1D635}" type="slidenum">
              <a:rPr lang="en-NZ" altLang="en-US"/>
              <a:pPr/>
              <a:t>‹#›</a:t>
            </a:fld>
            <a:endParaRPr lang="en-NZ" altLang="en-US" dirty="0"/>
          </a:p>
        </p:txBody>
      </p:sp>
      <p:sp>
        <p:nvSpPr>
          <p:cNvPr id="5" name="Footer Placeholder 4"/>
          <p:cNvSpPr>
            <a:spLocks noGrp="1"/>
          </p:cNvSpPr>
          <p:nvPr>
            <p:ph type="ftr" sz="quarter" idx="3"/>
          </p:nvPr>
        </p:nvSpPr>
        <p:spPr>
          <a:xfrm>
            <a:off x="741364" y="6356352"/>
            <a:ext cx="5915025" cy="365125"/>
          </a:xfrm>
          <a:prstGeom prst="rect">
            <a:avLst/>
          </a:prstGeom>
        </p:spPr>
        <p:txBody>
          <a:bodyPr vert="horz" lIns="0" tIns="0" rIns="0" bIns="0" rtlCol="0" anchor="ctr">
            <a:normAutofit/>
          </a:bodyPr>
          <a:lstStyle>
            <a:lvl1pPr algn="l">
              <a:defRPr sz="1100" b="0" baseline="0">
                <a:solidFill>
                  <a:schemeClr val="tx2">
                    <a:lumMod val="65000"/>
                    <a:lumOff val="35000"/>
                  </a:schemeClr>
                </a:solidFill>
                <a:latin typeface="+mn-lt"/>
                <a:ea typeface="+mn-ea"/>
                <a:cs typeface="Times New Roman" pitchFamily="18" charset="0"/>
              </a:defRPr>
            </a:lvl1pPr>
          </a:lstStyle>
          <a:p>
            <a:pPr>
              <a:defRPr/>
            </a:pPr>
            <a:endParaRPr lang="en-US" dirty="0"/>
          </a:p>
        </p:txBody>
      </p:sp>
    </p:spTree>
    <p:extLst>
      <p:ext uri="{BB962C8B-B14F-4D97-AF65-F5344CB8AC3E}">
        <p14:creationId xmlns:p14="http://schemas.microsoft.com/office/powerpoint/2010/main" val="1204625285"/>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 id="2147483917" r:id="rId14"/>
    <p:sldLayoutId id="2147483918" r:id="rId15"/>
    <p:sldLayoutId id="2147483919" r:id="rId16"/>
    <p:sldLayoutId id="2147483920" r:id="rId17"/>
    <p:sldLayoutId id="2147483921" r:id="rId18"/>
    <p:sldLayoutId id="2147483923" r:id="rId19"/>
    <p:sldLayoutId id="2147483945" r:id="rId20"/>
  </p:sldLayoutIdLst>
  <p:hf hdr="0" ftr="0" dt="0"/>
  <p:txStyles>
    <p:titleStyle>
      <a:lvl1pPr algn="l" rtl="0" eaLnBrk="0" fontAlgn="base" hangingPunct="0">
        <a:spcBef>
          <a:spcPct val="0"/>
        </a:spcBef>
        <a:spcAft>
          <a:spcPct val="0"/>
        </a:spcAft>
        <a:buFont typeface="Arial" panose="020B0604020202020204" pitchFamily="34" charset="0"/>
        <a:defRPr sz="2200">
          <a:solidFill>
            <a:schemeClr val="tx1"/>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p:cNvSpPr>
            <a:spLocks/>
          </p:cNvSpPr>
          <p:nvPr/>
        </p:nvSpPr>
        <p:spPr bwMode="auto">
          <a:xfrm flipH="1">
            <a:off x="8189914" y="6323015"/>
            <a:ext cx="349250"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NZ" sz="1600" dirty="0"/>
          </a:p>
        </p:txBody>
      </p:sp>
      <p:sp>
        <p:nvSpPr>
          <p:cNvPr id="2051" name="Freeform 85"/>
          <p:cNvSpPr>
            <a:spLocks/>
          </p:cNvSpPr>
          <p:nvPr/>
        </p:nvSpPr>
        <p:spPr bwMode="auto">
          <a:xfrm flipH="1">
            <a:off x="8545513" y="6146800"/>
            <a:ext cx="246062"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NZ" sz="1600" dirty="0"/>
          </a:p>
        </p:txBody>
      </p:sp>
      <p:sp>
        <p:nvSpPr>
          <p:cNvPr id="2052" name="Rectangle 2"/>
          <p:cNvSpPr>
            <a:spLocks noGrp="1" noChangeArrowheads="1"/>
          </p:cNvSpPr>
          <p:nvPr>
            <p:ph type="title"/>
          </p:nvPr>
        </p:nvSpPr>
        <p:spPr bwMode="auto">
          <a:xfrm>
            <a:off x="357189" y="301625"/>
            <a:ext cx="84613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033" name="Rectangle 3"/>
          <p:cNvSpPr>
            <a:spLocks noGrp="1" noChangeArrowheads="1"/>
          </p:cNvSpPr>
          <p:nvPr>
            <p:ph type="body" idx="1"/>
          </p:nvPr>
        </p:nvSpPr>
        <p:spPr bwMode="auto">
          <a:xfrm>
            <a:off x="357188" y="1697040"/>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2054" name="TextBox 7"/>
          <p:cNvSpPr txBox="1">
            <a:spLocks noChangeArrowheads="1"/>
          </p:cNvSpPr>
          <p:nvPr/>
        </p:nvSpPr>
        <p:spPr bwMode="auto">
          <a:xfrm>
            <a:off x="8683626" y="6207125"/>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sz="1600" dirty="0"/>
          </a:p>
        </p:txBody>
      </p:sp>
      <p:sp>
        <p:nvSpPr>
          <p:cNvPr id="4" name="Slide Number Placeholder 3"/>
          <p:cNvSpPr>
            <a:spLocks noGrp="1"/>
          </p:cNvSpPr>
          <p:nvPr>
            <p:ph type="sldNum" sz="quarter" idx="4"/>
          </p:nvPr>
        </p:nvSpPr>
        <p:spPr>
          <a:xfrm>
            <a:off x="360363" y="6356352"/>
            <a:ext cx="317500" cy="365125"/>
          </a:xfrm>
          <a:prstGeom prst="rect">
            <a:avLst/>
          </a:prstGeom>
        </p:spPr>
        <p:txBody>
          <a:bodyPr vert="horz" wrap="square" lIns="0" tIns="0" rIns="0" bIns="0" numCol="1" anchor="ctr" anchorCtr="0" compatLnSpc="1">
            <a:prstTxWarp prst="textNoShape">
              <a:avLst/>
            </a:prstTxWarp>
            <a:normAutofit/>
          </a:bodyPr>
          <a:lstStyle>
            <a:lvl1pPr>
              <a:defRPr sz="1100" b="0">
                <a:solidFill>
                  <a:srgbClr val="595959"/>
                </a:solidFill>
                <a:latin typeface="Arial" panose="020B0604020202020204" pitchFamily="34" charset="0"/>
                <a:cs typeface="Times New Roman" panose="02020603050405020304" pitchFamily="18" charset="0"/>
              </a:defRPr>
            </a:lvl1pPr>
          </a:lstStyle>
          <a:p>
            <a:fld id="{CBCB7F7A-AC76-4493-94FD-1AD22EF1D635}" type="slidenum">
              <a:rPr lang="en-NZ" altLang="en-US"/>
              <a:pPr/>
              <a:t>‹#›</a:t>
            </a:fld>
            <a:endParaRPr lang="en-NZ" altLang="en-US" dirty="0"/>
          </a:p>
        </p:txBody>
      </p:sp>
      <p:sp>
        <p:nvSpPr>
          <p:cNvPr id="5" name="Footer Placeholder 4"/>
          <p:cNvSpPr>
            <a:spLocks noGrp="1"/>
          </p:cNvSpPr>
          <p:nvPr>
            <p:ph type="ftr" sz="quarter" idx="3"/>
          </p:nvPr>
        </p:nvSpPr>
        <p:spPr>
          <a:xfrm>
            <a:off x="741364" y="6356352"/>
            <a:ext cx="5915025" cy="365125"/>
          </a:xfrm>
          <a:prstGeom prst="rect">
            <a:avLst/>
          </a:prstGeom>
        </p:spPr>
        <p:txBody>
          <a:bodyPr vert="horz" lIns="0" tIns="0" rIns="0" bIns="0" rtlCol="0" anchor="ctr">
            <a:normAutofit/>
          </a:bodyPr>
          <a:lstStyle>
            <a:lvl1pPr algn="l">
              <a:defRPr sz="1100" b="0" baseline="0">
                <a:solidFill>
                  <a:schemeClr val="tx2">
                    <a:lumMod val="65000"/>
                    <a:lumOff val="35000"/>
                  </a:schemeClr>
                </a:solidFill>
                <a:latin typeface="+mn-lt"/>
                <a:ea typeface="+mn-ea"/>
                <a:cs typeface="Times New Roman" pitchFamily="18" charset="0"/>
              </a:defRPr>
            </a:lvl1pPr>
          </a:lstStyle>
          <a:p>
            <a:pPr>
              <a:defRPr/>
            </a:pPr>
            <a:r>
              <a:rPr lang="en-US" dirty="0"/>
              <a:t>Presentation Title</a:t>
            </a:r>
          </a:p>
        </p:txBody>
      </p:sp>
      <p:pic>
        <p:nvPicPr>
          <p:cNvPr id="2057" name="Picture 10"/>
          <p:cNvPicPr>
            <a:picLocks noChangeAspect="1"/>
          </p:cNvPicPr>
          <p:nvPr/>
        </p:nvPicPr>
        <p:blipFill>
          <a:blip r:embed="rId22">
            <a:extLst>
              <a:ext uri="{28A0092B-C50C-407E-A947-70E740481C1C}">
                <a14:useLocalDpi xmlns:a14="http://schemas.microsoft.com/office/drawing/2010/main"/>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1513250"/>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 id="2147483939" r:id="rId15"/>
    <p:sldLayoutId id="2147483940" r:id="rId16"/>
    <p:sldLayoutId id="2147483941" r:id="rId17"/>
    <p:sldLayoutId id="2147483942" r:id="rId18"/>
    <p:sldLayoutId id="2147483943" r:id="rId19"/>
    <p:sldLayoutId id="2147483944" r:id="rId20"/>
  </p:sldLayoutIdLst>
  <p:hf hdr="0" dt="0"/>
  <p:txStyles>
    <p:titleStyle>
      <a:lvl1pPr algn="l" rtl="0" eaLnBrk="0" fontAlgn="base" hangingPunct="0">
        <a:spcBef>
          <a:spcPct val="0"/>
        </a:spcBef>
        <a:spcAft>
          <a:spcPct val="0"/>
        </a:spcAft>
        <a:buFont typeface="Arial" panose="020B0604020202020204" pitchFamily="34" charset="0"/>
        <a:defRPr sz="2200">
          <a:solidFill>
            <a:schemeClr val="tx1"/>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685800" y="871538"/>
            <a:ext cx="7772400" cy="56356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Footer Placeholder 2"/>
          <p:cNvSpPr>
            <a:spLocks noGrp="1"/>
          </p:cNvSpPr>
          <p:nvPr>
            <p:ph type="ftr" sz="quarter" idx="3"/>
          </p:nvPr>
        </p:nvSpPr>
        <p:spPr>
          <a:xfrm>
            <a:off x="2847975" y="6356350"/>
            <a:ext cx="5600700" cy="328613"/>
          </a:xfrm>
          <a:prstGeom prst="rect">
            <a:avLst/>
          </a:prstGeom>
        </p:spPr>
        <p:txBody>
          <a:bodyPr vert="horz" lIns="0" tIns="0" rIns="91440" bIns="0" rtlCol="0" anchor="b">
            <a:normAutofit/>
          </a:bodyPr>
          <a:lstStyle>
            <a:lvl1pPr algn="r">
              <a:defRPr sz="1400" b="0">
                <a:solidFill>
                  <a:schemeClr val="tx1">
                    <a:tint val="75000"/>
                  </a:schemeClr>
                </a:solidFill>
                <a:latin typeface="+mn-lt"/>
                <a:ea typeface="+mn-ea"/>
                <a:cs typeface="Times New Roman" pitchFamily="18" charset="0"/>
              </a:defRPr>
            </a:lvl1pPr>
          </a:lstStyle>
          <a:p>
            <a:pPr>
              <a:defRPr/>
            </a:pPr>
            <a:r>
              <a:rPr lang="en-US"/>
              <a:t>Presentation Title</a:t>
            </a:r>
          </a:p>
        </p:txBody>
      </p:sp>
      <p:sp>
        <p:nvSpPr>
          <p:cNvPr id="5" name="Date Placeholder 4"/>
          <p:cNvSpPr>
            <a:spLocks noGrp="1"/>
          </p:cNvSpPr>
          <p:nvPr>
            <p:ph type="dt" sz="half" idx="2"/>
          </p:nvPr>
        </p:nvSpPr>
        <p:spPr>
          <a:xfrm>
            <a:off x="684213" y="6329363"/>
            <a:ext cx="2133600" cy="365125"/>
          </a:xfrm>
          <a:prstGeom prst="rect">
            <a:avLst/>
          </a:prstGeom>
        </p:spPr>
        <p:txBody>
          <a:bodyPr vert="horz" lIns="0" tIns="0" rIns="91440" bIns="0" rtlCol="0" anchor="b">
            <a:normAutofit/>
          </a:bodyPr>
          <a:lstStyle>
            <a:lvl1pPr algn="l">
              <a:defRPr sz="1400" b="0">
                <a:solidFill>
                  <a:schemeClr val="tx1">
                    <a:tint val="75000"/>
                  </a:schemeClr>
                </a:solidFill>
                <a:latin typeface="+mn-lt"/>
                <a:ea typeface="+mn-ea"/>
                <a:cs typeface="Times New Roman" pitchFamily="18" charset="0"/>
              </a:defRPr>
            </a:lvl1pPr>
          </a:lstStyle>
          <a:p>
            <a:pPr>
              <a:defRPr/>
            </a:pPr>
            <a:endParaRPr lang="en-US"/>
          </a:p>
        </p:txBody>
      </p:sp>
    </p:spTree>
    <p:extLst>
      <p:ext uri="{BB962C8B-B14F-4D97-AF65-F5344CB8AC3E}">
        <p14:creationId xmlns:p14="http://schemas.microsoft.com/office/powerpoint/2010/main" val="2043506413"/>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Lst>
  <p:hf hdr="0" dt="0"/>
  <p:txStyles>
    <p:titleStyle>
      <a:lvl1pPr algn="l" rtl="0" eaLnBrk="1" fontAlgn="base" hangingPunct="1">
        <a:spcBef>
          <a:spcPct val="0"/>
        </a:spcBef>
        <a:spcAft>
          <a:spcPct val="0"/>
        </a:spcAft>
        <a:defRPr sz="2600" cap="all">
          <a:solidFill>
            <a:schemeClr val="tx1"/>
          </a:solidFill>
          <a:latin typeface="+mj-lt"/>
          <a:ea typeface="MS PGothic" pitchFamily="34" charset="-128"/>
          <a:cs typeface="ＭＳ Ｐゴシック" charset="0"/>
        </a:defRPr>
      </a:lvl1pPr>
      <a:lvl2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2pPr>
      <a:lvl3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3pPr>
      <a:lvl4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4pPr>
      <a:lvl5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ＭＳ Ｐゴシック" charset="0"/>
        </a:defRPr>
      </a:lvl1pPr>
      <a:lvl2pPr marL="742950" indent="-285750" algn="l" rtl="0" eaLnBrk="1" fontAlgn="base" hangingPunct="1">
        <a:spcBef>
          <a:spcPct val="20000"/>
        </a:spcBef>
        <a:spcAft>
          <a:spcPct val="0"/>
        </a:spcAft>
        <a:buClr>
          <a:srgbClr val="00783C"/>
        </a:buClr>
        <a:buFont typeface="Wingdings" panose="05000000000000000000"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323851" y="260350"/>
            <a:ext cx="84963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17980" numCol="1" anchor="b" anchorCtr="0" compatLnSpc="1">
            <a:prstTxWarp prst="textNoShape">
              <a:avLst/>
            </a:prstTxWarp>
          </a:bodyPr>
          <a:lstStyle/>
          <a:p>
            <a:pPr lvl="0"/>
            <a:r>
              <a:rPr lang="en-US" noProof="0"/>
              <a:t>This is a headline</a:t>
            </a:r>
          </a:p>
        </p:txBody>
      </p:sp>
      <p:sp>
        <p:nvSpPr>
          <p:cNvPr id="9" name="Rectangle 5"/>
          <p:cNvSpPr>
            <a:spLocks noGrp="1" noChangeArrowheads="1"/>
          </p:cNvSpPr>
          <p:nvPr>
            <p:ph type="ftr" sz="quarter" idx="3"/>
          </p:nvPr>
        </p:nvSpPr>
        <p:spPr bwMode="auto">
          <a:xfrm>
            <a:off x="2310064" y="6360121"/>
            <a:ext cx="4558326" cy="21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5961" rIns="0" bIns="0" numCol="1" anchor="t" anchorCtr="0" compatLnSpc="1">
            <a:prstTxWarp prst="textNoShape">
              <a:avLst/>
            </a:prstTxWarp>
          </a:bodyPr>
          <a:lstStyle>
            <a:lvl1pPr>
              <a:defRPr sz="900">
                <a:solidFill>
                  <a:schemeClr val="tx1">
                    <a:lumMod val="75000"/>
                    <a:lumOff val="25000"/>
                  </a:schemeClr>
                </a:solidFill>
                <a:latin typeface="Arial"/>
                <a:cs typeface="Arial"/>
              </a:defRPr>
            </a:lvl1pPr>
          </a:lstStyle>
          <a:p>
            <a:pPr>
              <a:defRPr/>
            </a:pPr>
            <a:endParaRPr lang="en-US" dirty="0"/>
          </a:p>
        </p:txBody>
      </p:sp>
      <p:sp>
        <p:nvSpPr>
          <p:cNvPr id="10" name="Rectangle 6"/>
          <p:cNvSpPr>
            <a:spLocks noGrp="1" noChangeArrowheads="1"/>
          </p:cNvSpPr>
          <p:nvPr>
            <p:ph type="sldNum" sz="quarter" idx="4"/>
          </p:nvPr>
        </p:nvSpPr>
        <p:spPr bwMode="auto">
          <a:xfrm>
            <a:off x="8532118" y="6360102"/>
            <a:ext cx="288032"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5961" rIns="0" bIns="0" numCol="1" anchor="t" anchorCtr="0" compatLnSpc="1">
            <a:prstTxWarp prst="textNoShape">
              <a:avLst/>
            </a:prstTxWarp>
          </a:bodyPr>
          <a:lstStyle>
            <a:lvl1pPr algn="l">
              <a:defRPr sz="900">
                <a:solidFill>
                  <a:schemeClr val="tx1">
                    <a:lumMod val="75000"/>
                    <a:lumOff val="25000"/>
                  </a:schemeClr>
                </a:solidFill>
                <a:latin typeface="Arial"/>
                <a:cs typeface="Arial"/>
              </a:defRPr>
            </a:lvl1pPr>
          </a:lstStyle>
          <a:p>
            <a:pPr>
              <a:defRPr/>
            </a:pPr>
            <a:fld id="{EF62D93A-3BA0-8848-BFA3-D7046C1B555D}" type="slidenum">
              <a:rPr lang="en-US" smtClean="0"/>
              <a:pPr>
                <a:defRPr/>
              </a:pPr>
              <a:t>‹#›</a:t>
            </a:fld>
            <a:endParaRPr lang="en-US" dirty="0"/>
          </a:p>
        </p:txBody>
      </p:sp>
      <p:sp>
        <p:nvSpPr>
          <p:cNvPr id="2" name="Textplatzhalter 1"/>
          <p:cNvSpPr>
            <a:spLocks noGrp="1"/>
          </p:cNvSpPr>
          <p:nvPr>
            <p:ph type="body" idx="1"/>
          </p:nvPr>
        </p:nvSpPr>
        <p:spPr>
          <a:xfrm>
            <a:off x="323851" y="1268422"/>
            <a:ext cx="8496300" cy="4752975"/>
          </a:xfrm>
          <a:prstGeom prst="rect">
            <a:avLst/>
          </a:prstGeom>
        </p:spPr>
        <p:txBody>
          <a:bodyPr vert="horz" lIns="0" tIns="0" rIns="0" bIns="0" rtlCol="0">
            <a:noAutofit/>
          </a:bodyPr>
          <a:lstStyle/>
          <a:p>
            <a:pPr lvl="0"/>
            <a:r>
              <a:rPr lang="en-US" noProof="0" dirty="0" err="1"/>
              <a:t>Textmaster</a:t>
            </a:r>
            <a:endParaRPr lang="en-US" noProof="0" dirty="0"/>
          </a:p>
          <a:p>
            <a:pPr lvl="1"/>
            <a:r>
              <a:rPr lang="en-US" noProof="0" dirty="0"/>
              <a:t>Second Layer</a:t>
            </a:r>
          </a:p>
          <a:p>
            <a:pPr lvl="2"/>
            <a:r>
              <a:rPr lang="en-US" noProof="0" dirty="0"/>
              <a:t>Third Layer</a:t>
            </a:r>
          </a:p>
          <a:p>
            <a:pPr lvl="3"/>
            <a:r>
              <a:rPr lang="en-US" noProof="0" dirty="0"/>
              <a:t>Fourth Layer</a:t>
            </a:r>
          </a:p>
          <a:p>
            <a:pPr lvl="4"/>
            <a:r>
              <a:rPr lang="en-US" noProof="0" dirty="0"/>
              <a:t>Fifth Layer</a:t>
            </a:r>
          </a:p>
          <a:p>
            <a:pPr lvl="5"/>
            <a:r>
              <a:rPr lang="en-US" noProof="0" dirty="0"/>
              <a:t>6</a:t>
            </a:r>
          </a:p>
        </p:txBody>
      </p:sp>
      <p:pic>
        <p:nvPicPr>
          <p:cNvPr id="11" name="Picture 2" descr="U:\1405265\1405265 WBG Logo\LOGO FILES\Horizontal\WBG_Horizontal_Color\web\WBG_Horizontal-RGB-web.jpg"/>
          <p:cNvPicPr>
            <a:picLocks noChangeAspect="1" noChangeArrowheads="1"/>
          </p:cNvPicPr>
          <p:nvPr userDrawn="1"/>
        </p:nvPicPr>
        <p:blipFill rotWithShape="1">
          <a:blip r:embed="rId12" cstate="screen">
            <a:extLst>
              <a:ext uri="{28A0092B-C50C-407E-A947-70E740481C1C}">
                <a14:useLocalDpi xmlns:a14="http://schemas.microsoft.com/office/drawing/2010/main"/>
              </a:ext>
            </a:extLst>
          </a:blip>
          <a:srcRect r="-715"/>
          <a:stretch/>
        </p:blipFill>
        <p:spPr bwMode="auto">
          <a:xfrm>
            <a:off x="323871" y="6302503"/>
            <a:ext cx="1689433" cy="329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398033"/>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Lst>
  <p:hf hdr="0" ftr="0" dt="0"/>
  <p:txStyles>
    <p:titleStyle>
      <a:lvl1pPr algn="l" defTabSz="456727" rtl="0" eaLnBrk="1" latinLnBrk="0" hangingPunct="1">
        <a:spcBef>
          <a:spcPct val="0"/>
        </a:spcBef>
        <a:buNone/>
        <a:defRPr sz="3000" kern="1200">
          <a:solidFill>
            <a:schemeClr val="tx2"/>
          </a:solidFill>
          <a:latin typeface="Arial"/>
          <a:ea typeface="+mj-ea"/>
          <a:cs typeface="Arial"/>
        </a:defRPr>
      </a:lvl1pPr>
    </p:titleStyle>
    <p:bodyStyle>
      <a:lvl1pPr marL="0" indent="0" algn="l" defTabSz="456727" rtl="0" eaLnBrk="1" latinLnBrk="0" hangingPunct="1">
        <a:spcBef>
          <a:spcPct val="20000"/>
        </a:spcBef>
        <a:buFont typeface="Arial"/>
        <a:buNone/>
        <a:defRPr sz="3000" kern="1200">
          <a:solidFill>
            <a:schemeClr val="accent1"/>
          </a:solidFill>
          <a:latin typeface="+mn-lt"/>
          <a:ea typeface="+mn-ea"/>
          <a:cs typeface="+mn-cs"/>
        </a:defRPr>
      </a:lvl1pPr>
      <a:lvl2pPr marL="0" indent="0" algn="l" defTabSz="456727" rtl="0" eaLnBrk="1" latinLnBrk="0" hangingPunct="1">
        <a:spcBef>
          <a:spcPct val="20000"/>
        </a:spcBef>
        <a:buFont typeface="Arial"/>
        <a:buNone/>
        <a:defRPr sz="3000" kern="1200" baseline="0">
          <a:solidFill>
            <a:schemeClr val="accent2"/>
          </a:solidFill>
          <a:latin typeface="+mn-lt"/>
          <a:ea typeface="+mn-ea"/>
          <a:cs typeface="+mn-cs"/>
        </a:defRPr>
      </a:lvl2pPr>
      <a:lvl3pPr marL="361571" indent="-361571" algn="l" defTabSz="456727" rtl="0" eaLnBrk="1" latinLnBrk="0" hangingPunct="1">
        <a:spcBef>
          <a:spcPct val="20000"/>
        </a:spcBef>
        <a:buFont typeface="Arial" panose="020B0604020202020204" pitchFamily="34" charset="0"/>
        <a:buChar char="•"/>
        <a:defRPr sz="2500" kern="1200" baseline="0">
          <a:solidFill>
            <a:schemeClr val="accent2"/>
          </a:solidFill>
          <a:latin typeface="+mn-lt"/>
          <a:ea typeface="+mn-ea"/>
          <a:cs typeface="+mn-cs"/>
        </a:defRPr>
      </a:lvl3pPr>
      <a:lvl4pPr marL="715234" indent="-353653" algn="l" defTabSz="456727" rtl="0" eaLnBrk="1" latinLnBrk="0" hangingPunct="1">
        <a:spcBef>
          <a:spcPct val="20000"/>
        </a:spcBef>
        <a:buFont typeface="Arial"/>
        <a:buChar char="–"/>
        <a:defRPr sz="2000" kern="1200" baseline="0">
          <a:solidFill>
            <a:schemeClr val="accent2"/>
          </a:solidFill>
          <a:latin typeface="+mn-lt"/>
          <a:ea typeface="+mn-ea"/>
          <a:cs typeface="+mn-cs"/>
        </a:defRPr>
      </a:lvl4pPr>
      <a:lvl5pPr marL="1076813" indent="-361571" algn="l" defTabSz="456727" rtl="0" eaLnBrk="1" latinLnBrk="0" hangingPunct="1">
        <a:spcBef>
          <a:spcPct val="20000"/>
        </a:spcBef>
        <a:buFont typeface="Arial" pitchFamily="34" charset="0"/>
        <a:buChar char="–"/>
        <a:defRPr sz="2000" kern="1200" baseline="0">
          <a:solidFill>
            <a:schemeClr val="accent2"/>
          </a:solidFill>
          <a:latin typeface="+mn-lt"/>
          <a:ea typeface="+mn-ea"/>
          <a:cs typeface="+mn-cs"/>
        </a:defRPr>
      </a:lvl5pPr>
      <a:lvl6pPr marL="1430462" indent="-353653" algn="l" defTabSz="456727" rtl="0" eaLnBrk="1" latinLnBrk="0" hangingPunct="1">
        <a:spcBef>
          <a:spcPct val="20000"/>
        </a:spcBef>
        <a:buFont typeface="Arial" pitchFamily="34" charset="0"/>
        <a:buChar char="–"/>
        <a:defRPr sz="2000" kern="1200">
          <a:solidFill>
            <a:schemeClr val="accent2"/>
          </a:solidFill>
          <a:latin typeface="+mn-lt"/>
          <a:ea typeface="+mn-ea"/>
          <a:cs typeface="+mn-cs"/>
        </a:defRPr>
      </a:lvl6pPr>
      <a:lvl7pPr marL="0" indent="0" algn="l" defTabSz="456727" rtl="0" eaLnBrk="1" latinLnBrk="0" hangingPunct="1">
        <a:spcBef>
          <a:spcPct val="20000"/>
        </a:spcBef>
        <a:buFont typeface="Arial"/>
        <a:buNone/>
        <a:defRPr sz="2000" kern="1200">
          <a:solidFill>
            <a:schemeClr val="accent2"/>
          </a:solidFill>
          <a:latin typeface="+mn-lt"/>
          <a:ea typeface="+mn-ea"/>
          <a:cs typeface="+mn-cs"/>
        </a:defRPr>
      </a:lvl7pPr>
      <a:lvl8pPr marL="0" indent="0" algn="l" defTabSz="456727" rtl="0" eaLnBrk="1" latinLnBrk="0" hangingPunct="1">
        <a:spcBef>
          <a:spcPct val="20000"/>
        </a:spcBef>
        <a:buFont typeface="Arial"/>
        <a:buNone/>
        <a:defRPr sz="2000" kern="1200">
          <a:solidFill>
            <a:schemeClr val="accent2"/>
          </a:solidFill>
          <a:latin typeface="+mn-lt"/>
          <a:ea typeface="+mn-ea"/>
          <a:cs typeface="+mn-cs"/>
        </a:defRPr>
      </a:lvl8pPr>
      <a:lvl9pPr marL="0" indent="0" algn="l" defTabSz="456727" rtl="0" eaLnBrk="1" latinLnBrk="0" hangingPunct="1">
        <a:spcBef>
          <a:spcPct val="20000"/>
        </a:spcBef>
        <a:buFont typeface="Arial"/>
        <a:buNone/>
        <a:defRPr sz="2000" kern="1200">
          <a:solidFill>
            <a:schemeClr val="accent2"/>
          </a:solidFill>
          <a:latin typeface="+mn-lt"/>
          <a:ea typeface="+mn-ea"/>
          <a:cs typeface="+mn-cs"/>
        </a:defRPr>
      </a:lvl9pPr>
    </p:bodyStyle>
    <p:otherStyle>
      <a:defPPr>
        <a:defRPr lang="de-DE"/>
      </a:defPPr>
      <a:lvl1pPr marL="0" algn="l" defTabSz="456727" rtl="0" eaLnBrk="1" latinLnBrk="0" hangingPunct="1">
        <a:defRPr sz="1800" kern="1200">
          <a:solidFill>
            <a:schemeClr val="tx1"/>
          </a:solidFill>
          <a:latin typeface="+mn-lt"/>
          <a:ea typeface="+mn-ea"/>
          <a:cs typeface="+mn-cs"/>
        </a:defRPr>
      </a:lvl1pPr>
      <a:lvl2pPr marL="456727" algn="l" defTabSz="456727" rtl="0" eaLnBrk="1" latinLnBrk="0" hangingPunct="1">
        <a:defRPr sz="1800" kern="1200">
          <a:solidFill>
            <a:schemeClr val="tx1"/>
          </a:solidFill>
          <a:latin typeface="+mn-lt"/>
          <a:ea typeface="+mn-ea"/>
          <a:cs typeface="+mn-cs"/>
        </a:defRPr>
      </a:lvl2pPr>
      <a:lvl3pPr marL="913462" algn="l" defTabSz="456727" rtl="0" eaLnBrk="1" latinLnBrk="0" hangingPunct="1">
        <a:defRPr sz="1800" kern="1200">
          <a:solidFill>
            <a:schemeClr val="tx1"/>
          </a:solidFill>
          <a:latin typeface="+mn-lt"/>
          <a:ea typeface="+mn-ea"/>
          <a:cs typeface="+mn-cs"/>
        </a:defRPr>
      </a:lvl3pPr>
      <a:lvl4pPr marL="1370200" algn="l" defTabSz="456727" rtl="0" eaLnBrk="1" latinLnBrk="0" hangingPunct="1">
        <a:defRPr sz="1800" kern="1200">
          <a:solidFill>
            <a:schemeClr val="tx1"/>
          </a:solidFill>
          <a:latin typeface="+mn-lt"/>
          <a:ea typeface="+mn-ea"/>
          <a:cs typeface="+mn-cs"/>
        </a:defRPr>
      </a:lvl4pPr>
      <a:lvl5pPr marL="1826931" algn="l" defTabSz="456727" rtl="0" eaLnBrk="1" latinLnBrk="0" hangingPunct="1">
        <a:defRPr sz="1800" kern="1200">
          <a:solidFill>
            <a:schemeClr val="tx1"/>
          </a:solidFill>
          <a:latin typeface="+mn-lt"/>
          <a:ea typeface="+mn-ea"/>
          <a:cs typeface="+mn-cs"/>
        </a:defRPr>
      </a:lvl5pPr>
      <a:lvl6pPr marL="2283660" algn="l" defTabSz="456727" rtl="0" eaLnBrk="1" latinLnBrk="0" hangingPunct="1">
        <a:defRPr sz="1800" kern="1200">
          <a:solidFill>
            <a:schemeClr val="tx1"/>
          </a:solidFill>
          <a:latin typeface="+mn-lt"/>
          <a:ea typeface="+mn-ea"/>
          <a:cs typeface="+mn-cs"/>
        </a:defRPr>
      </a:lvl6pPr>
      <a:lvl7pPr marL="2740397" algn="l" defTabSz="456727" rtl="0" eaLnBrk="1" latinLnBrk="0" hangingPunct="1">
        <a:defRPr sz="1800" kern="1200">
          <a:solidFill>
            <a:schemeClr val="tx1"/>
          </a:solidFill>
          <a:latin typeface="+mn-lt"/>
          <a:ea typeface="+mn-ea"/>
          <a:cs typeface="+mn-cs"/>
        </a:defRPr>
      </a:lvl7pPr>
      <a:lvl8pPr marL="3197124" algn="l" defTabSz="456727" rtl="0" eaLnBrk="1" latinLnBrk="0" hangingPunct="1">
        <a:defRPr sz="1800" kern="1200">
          <a:solidFill>
            <a:schemeClr val="tx1"/>
          </a:solidFill>
          <a:latin typeface="+mn-lt"/>
          <a:ea typeface="+mn-ea"/>
          <a:cs typeface="+mn-cs"/>
        </a:defRPr>
      </a:lvl8pPr>
      <a:lvl9pPr marL="3653860" algn="l" defTabSz="45672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p:cNvSpPr>
            <a:spLocks/>
          </p:cNvSpPr>
          <p:nvPr/>
        </p:nvSpPr>
        <p:spPr bwMode="auto">
          <a:xfrm flipH="1">
            <a:off x="8189913" y="6323013"/>
            <a:ext cx="349250"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NZ"/>
          </a:p>
        </p:txBody>
      </p:sp>
      <p:sp>
        <p:nvSpPr>
          <p:cNvPr id="2051" name="Freeform 85"/>
          <p:cNvSpPr>
            <a:spLocks/>
          </p:cNvSpPr>
          <p:nvPr/>
        </p:nvSpPr>
        <p:spPr bwMode="auto">
          <a:xfrm flipH="1">
            <a:off x="8545513" y="6146800"/>
            <a:ext cx="246062"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NZ"/>
          </a:p>
        </p:txBody>
      </p:sp>
      <p:sp>
        <p:nvSpPr>
          <p:cNvPr id="2052" name="Rectangle 2"/>
          <p:cNvSpPr>
            <a:spLocks noGrp="1" noChangeArrowheads="1"/>
          </p:cNvSpPr>
          <p:nvPr>
            <p:ph type="title"/>
          </p:nvPr>
        </p:nvSpPr>
        <p:spPr bwMode="auto">
          <a:xfrm>
            <a:off x="357188" y="301625"/>
            <a:ext cx="84613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Paragraph content</a:t>
            </a:r>
          </a:p>
          <a:p>
            <a:pPr lvl="1"/>
            <a:r>
              <a:rPr lang="en-US"/>
              <a:t>Bullets</a:t>
            </a:r>
          </a:p>
          <a:p>
            <a:pPr lvl="5"/>
            <a:r>
              <a:rPr lang="en-US"/>
              <a:t>Bullets</a:t>
            </a:r>
          </a:p>
          <a:p>
            <a:pPr lvl="3"/>
            <a:r>
              <a:rPr lang="en-US"/>
              <a:t>Bullets</a:t>
            </a:r>
          </a:p>
          <a:p>
            <a:pPr lvl="4"/>
            <a:r>
              <a:rPr lang="en-US"/>
              <a:t>Bullets</a:t>
            </a:r>
          </a:p>
        </p:txBody>
      </p:sp>
      <p:sp>
        <p:nvSpPr>
          <p:cNvPr id="2054"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a:p>
        </p:txBody>
      </p:sp>
      <p:sp>
        <p:nvSpPr>
          <p:cNvPr id="4" name="Slide Number Placeholder 3"/>
          <p:cNvSpPr>
            <a:spLocks noGrp="1"/>
          </p:cNvSpPr>
          <p:nvPr>
            <p:ph type="sldNum" sz="quarter" idx="4"/>
          </p:nvPr>
        </p:nvSpPr>
        <p:spPr>
          <a:xfrm>
            <a:off x="360363" y="6356350"/>
            <a:ext cx="317500" cy="365125"/>
          </a:xfrm>
          <a:prstGeom prst="rect">
            <a:avLst/>
          </a:prstGeom>
        </p:spPr>
        <p:txBody>
          <a:bodyPr vert="horz" wrap="square" lIns="0" tIns="0" rIns="0" bIns="0" numCol="1" anchor="ctr" anchorCtr="0" compatLnSpc="1">
            <a:prstTxWarp prst="textNoShape">
              <a:avLst/>
            </a:prstTxWarp>
            <a:normAutofit/>
          </a:bodyPr>
          <a:lstStyle>
            <a:lvl1pPr>
              <a:defRPr sz="1100" b="0">
                <a:solidFill>
                  <a:srgbClr val="595959"/>
                </a:solidFill>
                <a:latin typeface="Arial" panose="020B0604020202020204" pitchFamily="34" charset="0"/>
                <a:cs typeface="Times New Roman" panose="02020603050405020304" pitchFamily="18" charset="0"/>
              </a:defRPr>
            </a:lvl1pPr>
          </a:lstStyle>
          <a:p>
            <a:fld id="{CBCB7F7A-AC76-4493-94FD-1AD22EF1D635}" type="slidenum">
              <a:rPr lang="en-NZ" altLang="en-US"/>
              <a:pPr/>
              <a:t>‹#›</a:t>
            </a:fld>
            <a:endParaRPr lang="en-NZ" altLang="en-US"/>
          </a:p>
        </p:txBody>
      </p:sp>
      <p:sp>
        <p:nvSpPr>
          <p:cNvPr id="5" name="Footer Placeholder 4"/>
          <p:cNvSpPr>
            <a:spLocks noGrp="1"/>
          </p:cNvSpPr>
          <p:nvPr>
            <p:ph type="ftr" sz="quarter" idx="3"/>
          </p:nvPr>
        </p:nvSpPr>
        <p:spPr>
          <a:xfrm>
            <a:off x="741363" y="6356350"/>
            <a:ext cx="5915025" cy="365125"/>
          </a:xfrm>
          <a:prstGeom prst="rect">
            <a:avLst/>
          </a:prstGeom>
        </p:spPr>
        <p:txBody>
          <a:bodyPr vert="horz" lIns="0" tIns="0" rIns="0" bIns="0" rtlCol="0" anchor="ctr">
            <a:normAutofit/>
          </a:bodyPr>
          <a:lstStyle>
            <a:lvl1pPr algn="l">
              <a:defRPr sz="1100" b="0" baseline="0">
                <a:solidFill>
                  <a:schemeClr val="tx2">
                    <a:lumMod val="65000"/>
                    <a:lumOff val="35000"/>
                  </a:schemeClr>
                </a:solidFill>
                <a:latin typeface="+mn-lt"/>
                <a:ea typeface="+mn-ea"/>
                <a:cs typeface="Times New Roman" pitchFamily="18" charset="0"/>
              </a:defRPr>
            </a:lvl1pPr>
          </a:lstStyle>
          <a:p>
            <a:pPr>
              <a:defRPr/>
            </a:pPr>
            <a:r>
              <a:rPr lang="en-US"/>
              <a:t>Presentation Title</a:t>
            </a:r>
          </a:p>
        </p:txBody>
      </p:sp>
      <p:pic>
        <p:nvPicPr>
          <p:cNvPr id="2057" name="Picture 10"/>
          <p:cNvPicPr>
            <a:picLocks noChangeAspect="1"/>
          </p:cNvPicPr>
          <p:nvPr/>
        </p:nvPicPr>
        <p:blipFill>
          <a:blip r:embed="rId22">
            <a:extLst>
              <a:ext uri="{28A0092B-C50C-407E-A947-70E740481C1C}">
                <a14:useLocalDpi xmlns:a14="http://schemas.microsoft.com/office/drawing/2010/main"/>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3613890" y="6442907"/>
            <a:ext cx="1947969" cy="261610"/>
          </a:xfrm>
          <a:prstGeom prst="rect">
            <a:avLst/>
          </a:prstGeom>
        </p:spPr>
        <p:txBody>
          <a:bodyPr wrap="none">
            <a:spAutoFit/>
          </a:bodyPr>
          <a:lstStyle/>
          <a:p>
            <a:r>
              <a:rPr lang="en-US" sz="1100" b="0" dirty="0">
                <a:latin typeface="Arial" panose="020B0604020202020204" pitchFamily="34" charset="0"/>
                <a:ea typeface="Times New Roman" panose="02020603050405020304" pitchFamily="18" charset="0"/>
                <a:cs typeface="Arial" panose="020B0604020202020204" pitchFamily="34" charset="0"/>
              </a:rPr>
              <a:t>Copyright World Bank 2017 </a:t>
            </a:r>
            <a:endParaRPr lang="en-US" sz="11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6827575"/>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4" r:id="rId13"/>
    <p:sldLayoutId id="2147483975" r:id="rId14"/>
    <p:sldLayoutId id="2147483976" r:id="rId15"/>
    <p:sldLayoutId id="2147483977" r:id="rId16"/>
    <p:sldLayoutId id="2147483978" r:id="rId17"/>
    <p:sldLayoutId id="2147483979" r:id="rId18"/>
    <p:sldLayoutId id="2147483980" r:id="rId19"/>
    <p:sldLayoutId id="2147483981" r:id="rId20"/>
  </p:sldLayoutIdLst>
  <p:hf hdr="0" dt="0"/>
  <p:txStyles>
    <p:titleStyle>
      <a:lvl1pPr algn="l" rtl="0" eaLnBrk="0" fontAlgn="base" hangingPunct="0">
        <a:spcBef>
          <a:spcPct val="0"/>
        </a:spcBef>
        <a:spcAft>
          <a:spcPct val="0"/>
        </a:spcAft>
        <a:buFont typeface="Arial" panose="020B0604020202020204" pitchFamily="34" charset="0"/>
        <a:defRPr sz="2200">
          <a:solidFill>
            <a:schemeClr val="tx1"/>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9.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image" Target="../media/image18.jpe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0.xml"/><Relationship Id="rId1" Type="http://schemas.openxmlformats.org/officeDocument/2006/relationships/themeOverride" Target="../theme/themeOverride1.xml"/></Relationships>
</file>

<file path=ppt/slides/_rels/slide2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hyperlink" Target="http://pubdocs.worldbank.org/en/975671478891365829/Complaints-Guidance-FINAL-Revised.pdf" TargetMode="External"/><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2.xml"/></Relationships>
</file>

<file path=ppt/slides/_rels/slide33.xml.rels><?xml version="1.0" encoding="UTF-8" standalone="yes"?>
<Relationships xmlns="http://schemas.openxmlformats.org/package/2006/relationships"><Relationship Id="rId3" Type="http://schemas.openxmlformats.org/officeDocument/2006/relationships/hyperlink" Target="mailto:Elaurentiis@worldbank.org" TargetMode="External"/><Relationship Id="rId2" Type="http://schemas.openxmlformats.org/officeDocument/2006/relationships/notesSlide" Target="../notesSlides/notesSlide27.xml"/><Relationship Id="rId1" Type="http://schemas.openxmlformats.org/officeDocument/2006/relationships/slideLayout" Target="../slideLayouts/slideLayout69.xml"/><Relationship Id="rId6" Type="http://schemas.openxmlformats.org/officeDocument/2006/relationships/image" Target="../media/image22.jpeg"/><Relationship Id="rId5" Type="http://schemas.openxmlformats.org/officeDocument/2006/relationships/hyperlink" Target="http://web.worldbank.org/WBSITE/EXTERNAL/PROJECTS/PROCUREMENT/0,,menuPK:51355691~pagePK:84271~piPK:84287~theSitePK:84266,00.html" TargetMode="External"/><Relationship Id="rId4" Type="http://schemas.openxmlformats.org/officeDocument/2006/relationships/hyperlink" Target="mailto:dberroa@worldbank.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8" Type="http://schemas.openxmlformats.org/officeDocument/2006/relationships/hyperlink" Target="https://spappscsec.worldbank.org/sites/ppf3/PPFDocuments/Forms/DispPage.aspx?docid=4005&amp;ver=current" TargetMode="External"/><Relationship Id="rId3" Type="http://schemas.openxmlformats.org/officeDocument/2006/relationships/hyperlink" Target="https://spappscsec.worldbank.org/sites/ppf3/PPFDocuments/090224b082364c60.pdf" TargetMode="External"/><Relationship Id="rId7" Type="http://schemas.openxmlformats.org/officeDocument/2006/relationships/hyperlink" Target="https://spappscsec.worldbank.org/sites/ppf3/PPFDocuments/4004Procurement%20Procedure%20-%20Final%20-%20Definitive.pdf"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hyperlink" Target="https://spappscsec.worldbank.org/sites/ppf3/PPFDocuments/4003Procurement%20Directive%20-%20Final%20-%20Definitive.pdf" TargetMode="External"/><Relationship Id="rId11" Type="http://schemas.openxmlformats.org/officeDocument/2006/relationships/image" Target="../media/image1.png"/><Relationship Id="rId5" Type="http://schemas.openxmlformats.org/officeDocument/2006/relationships/hyperlink" Target="https://spappscsec.worldbank.org/sites/ppf3/PPFDocuments/4002Procurement%20Policy%20-%20Final%20-Definitive.pdf" TargetMode="External"/><Relationship Id="rId10" Type="http://schemas.openxmlformats.org/officeDocument/2006/relationships/image" Target="../media/image9.png"/><Relationship Id="rId4" Type="http://schemas.openxmlformats.org/officeDocument/2006/relationships/hyperlink" Target="https://spappscsec.worldbank.org/sites/ppf3/PPFDocuments/Forms/DispPage.aspx?docid=1899" TargetMode="External"/><Relationship Id="rId9" Type="http://schemas.openxmlformats.org/officeDocument/2006/relationships/hyperlink" Target="http://pubdocs.worldbank.org/en/975671478891365829/Complaints-Guidance-FINAL-Revised.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hyperlink" Target="http://www.worldbank.org/en/projects-operations/products-and-services/grievance-redress-service" TargetMode="External"/><Relationship Id="rId2" Type="http://schemas.openxmlformats.org/officeDocument/2006/relationships/notesSlide" Target="../notesSlides/notesSlide7.xml"/><Relationship Id="rId1" Type="http://schemas.openxmlformats.org/officeDocument/2006/relationships/slideLayout" Target="../slideLayouts/slideLayout19.xml"/><Relationship Id="rId5" Type="http://schemas.openxmlformats.org/officeDocument/2006/relationships/image" Target="../media/image1.png"/><Relationship Id="rId4" Type="http://schemas.openxmlformats.org/officeDocument/2006/relationships/hyperlink" Target="http://ewebapps.worldbank.org/apps/ip/Pages/Home.aspx"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policies.worldbank.org/sites/ppf3/PPFDocuments/40394039anti-corruption%20guidelines%20(as%20revised%20as%20of%20july%201,%202016).pdf" TargetMode="External"/><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1.png"/><Relationship Id="rId4" Type="http://schemas.openxmlformats.org/officeDocument/2006/relationships/hyperlink" Target="https://policies.worldbank.org/sites/ppf3/PPFDocuments/3872_Bank%20Procedure%20Sanctions%20Proceedings%20and%20Settlements%20in%20Bank%20Financed%20Projects.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7006" y="5730286"/>
            <a:ext cx="3399139" cy="664924"/>
          </a:xfrm>
          <a:prstGeom prst="rect">
            <a:avLst/>
          </a:prstGeom>
        </p:spPr>
      </p:pic>
      <p:sp>
        <p:nvSpPr>
          <p:cNvPr id="6" name="Title 5"/>
          <p:cNvSpPr>
            <a:spLocks noGrp="1"/>
          </p:cNvSpPr>
          <p:nvPr>
            <p:ph type="title"/>
          </p:nvPr>
        </p:nvSpPr>
        <p:spPr>
          <a:xfrm>
            <a:off x="128362" y="1189038"/>
            <a:ext cx="8677407" cy="1822450"/>
          </a:xfrm>
        </p:spPr>
        <p:txBody>
          <a:bodyPr anchor="t" anchorCtr="0">
            <a:normAutofit fontScale="90000"/>
          </a:bodyPr>
          <a:lstStyle/>
          <a:p>
            <a:pPr algn="ctr">
              <a:defRPr/>
            </a:pPr>
            <a:r>
              <a:rPr lang="en-US" dirty="0">
                <a:solidFill>
                  <a:prstClr val="white"/>
                </a:solidFill>
                <a:cs typeface="+mj-cs"/>
              </a:rPr>
              <a:t>    </a:t>
            </a:r>
            <a:r>
              <a:rPr lang="en-US" sz="3300" dirty="0">
                <a:solidFill>
                  <a:prstClr val="white"/>
                </a:solidFill>
                <a:cs typeface="+mj-cs"/>
              </a:rPr>
              <a:t>2016 Procurement Framework</a:t>
            </a:r>
            <a:br>
              <a:rPr lang="en-US" sz="2900" dirty="0">
                <a:solidFill>
                  <a:prstClr val="white"/>
                </a:solidFill>
                <a:cs typeface="+mj-cs"/>
              </a:rPr>
            </a:br>
            <a:br>
              <a:rPr lang="en-US" sz="2900" dirty="0">
                <a:solidFill>
                  <a:prstClr val="white"/>
                </a:solidFill>
                <a:cs typeface="+mj-cs"/>
              </a:rPr>
            </a:br>
            <a:r>
              <a:rPr lang="en-US" sz="3100" cap="none" dirty="0">
                <a:solidFill>
                  <a:prstClr val="white"/>
                </a:solidFill>
                <a:latin typeface="Arial"/>
              </a:rPr>
              <a:t>Overview: Procurement Framework, Complaints review mechanism, other types of complaints</a:t>
            </a:r>
            <a:endParaRPr lang="en-US" sz="3100" dirty="0">
              <a:ea typeface="+mj-ea"/>
              <a:cs typeface="+mj-cs"/>
            </a:endParaRPr>
          </a:p>
        </p:txBody>
      </p:sp>
      <p:sp>
        <p:nvSpPr>
          <p:cNvPr id="7" name="Text Placeholder 6"/>
          <p:cNvSpPr>
            <a:spLocks noGrp="1"/>
          </p:cNvSpPr>
          <p:nvPr>
            <p:ph type="body" sz="quarter" idx="13"/>
          </p:nvPr>
        </p:nvSpPr>
        <p:spPr>
          <a:xfrm>
            <a:off x="2449274" y="3837430"/>
            <a:ext cx="6356495" cy="352425"/>
          </a:xfrm>
        </p:spPr>
        <p:txBody>
          <a:bodyPr>
            <a:normAutofit/>
          </a:bodyPr>
          <a:lstStyle/>
          <a:p>
            <a:pPr marL="0" indent="0" algn="r" eaLnBrk="1" hangingPunct="1">
              <a:defRPr/>
            </a:pPr>
            <a:r>
              <a:rPr lang="en-US" sz="1600" dirty="0">
                <a:ea typeface="+mn-ea"/>
              </a:rPr>
              <a:t>Private Sector seminar</a:t>
            </a:r>
          </a:p>
        </p:txBody>
      </p:sp>
      <p:sp>
        <p:nvSpPr>
          <p:cNvPr id="4" name="Rectangle 3"/>
          <p:cNvSpPr/>
          <p:nvPr/>
        </p:nvSpPr>
        <p:spPr>
          <a:xfrm>
            <a:off x="7170385" y="5810903"/>
            <a:ext cx="1241045" cy="380040"/>
          </a:xfrm>
          <a:prstGeom prst="rect">
            <a:avLst/>
          </a:prstGeom>
        </p:spPr>
        <p:txBody>
          <a:bodyPr wrap="none">
            <a:spAutoFit/>
          </a:bodyPr>
          <a:lstStyle/>
          <a:p>
            <a:pPr marL="0" marR="0" lvl="0" indent="0" algn="l" defTabSz="914400" rtl="0" eaLnBrk="1" fontAlgn="base" latinLnBrk="0" hangingPunct="1">
              <a:lnSpc>
                <a:spcPct val="110000"/>
              </a:lnSpc>
              <a:spcBef>
                <a:spcPts val="1200"/>
              </a:spcBef>
              <a:spcAft>
                <a:spcPct val="0"/>
              </a:spcAft>
              <a:buClrTx/>
              <a:buSzTx/>
              <a:buFontTx/>
              <a:buNone/>
              <a:tabLst/>
              <a:defRPr/>
            </a:pPr>
            <a:r>
              <a:rPr kumimoji="0" lang="en-US" altLang="en-US" sz="1800" b="1" i="0" u="none" strike="noStrike" kern="1200" cap="none" spc="0" normalizeH="0" baseline="0" noProof="0" dirty="0">
                <a:ln>
                  <a:noFill/>
                </a:ln>
                <a:solidFill>
                  <a:srgbClr val="002345"/>
                </a:solidFill>
                <a:effectLst/>
                <a:uLnTx/>
                <a:uFillTx/>
                <a:latin typeface="Andes ExtraLight"/>
                <a:ea typeface="MS PGothic" panose="020B0600070205080204" pitchFamily="34" charset="-128"/>
                <a:cs typeface="Arial" panose="020B0604020202020204" pitchFamily="34" charset="0"/>
              </a:rPr>
              <a:t>April 2018</a:t>
            </a:r>
          </a:p>
        </p:txBody>
      </p:sp>
      <p:pic>
        <p:nvPicPr>
          <p:cNvPr id="5" name="Picture 4"/>
          <p:cNvPicPr>
            <a:picLocks noChangeAspect="1"/>
          </p:cNvPicPr>
          <p:nvPr/>
        </p:nvPicPr>
        <p:blipFill>
          <a:blip r:embed="rId3"/>
          <a:stretch>
            <a:fillRect/>
          </a:stretch>
        </p:blipFill>
        <p:spPr>
          <a:xfrm>
            <a:off x="243482" y="5543131"/>
            <a:ext cx="4060380" cy="1054137"/>
          </a:xfrm>
          <a:prstGeom prst="rect">
            <a:avLst/>
          </a:prstGeom>
        </p:spPr>
      </p:pic>
    </p:spTree>
    <p:extLst>
      <p:ext uri="{BB962C8B-B14F-4D97-AF65-F5344CB8AC3E}">
        <p14:creationId xmlns:p14="http://schemas.microsoft.com/office/powerpoint/2010/main" val="2277447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432" y="1924746"/>
            <a:ext cx="8274468" cy="1822161"/>
          </a:xfrm>
        </p:spPr>
        <p:txBody>
          <a:bodyPr/>
          <a:lstStyle/>
          <a:p>
            <a:br>
              <a:rPr lang="en-US" dirty="0"/>
            </a:br>
            <a:r>
              <a:rPr lang="en-US" dirty="0"/>
              <a:t>Complaints when the Bank’s SPDs are required to be used</a:t>
            </a:r>
            <a:br>
              <a:rPr lang="en-US" dirty="0"/>
            </a:br>
            <a:endParaRPr lang="en-NZ" dirty="0">
              <a:solidFill>
                <a:srgbClr val="09C4FF"/>
              </a:solidFill>
            </a:endParaRPr>
          </a:p>
        </p:txBody>
      </p:sp>
      <p:sp>
        <p:nvSpPr>
          <p:cNvPr id="7" name="Rectangle 6"/>
          <p:cNvSpPr/>
          <p:nvPr/>
        </p:nvSpPr>
        <p:spPr bwMode="auto">
          <a:xfrm>
            <a:off x="0" y="4111769"/>
            <a:ext cx="9144000" cy="2746233"/>
          </a:xfrm>
          <a:prstGeom prst="rect">
            <a:avLst/>
          </a:prstGeom>
          <a:noFill/>
          <a:ln w="412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lvl="0" indent="-115888" defTabSz="914400" eaLnBrk="1" fontAlgn="auto" latinLnBrk="0" hangingPunct="1">
              <a:lnSpc>
                <a:spcPct val="100000"/>
              </a:lnSpc>
              <a:spcBef>
                <a:spcPct val="50000"/>
              </a:spcBef>
              <a:spcAft>
                <a:spcPts val="0"/>
              </a:spcAft>
              <a:buClrTx/>
              <a:buSzTx/>
              <a:buFontTx/>
              <a:buChar char="•"/>
              <a:tabLst/>
              <a:defRPr/>
            </a:pPr>
            <a:endParaRPr kumimoji="0" lang="en-NZ" sz="1300" b="0" i="0" u="none" strike="noStrike" kern="0" cap="none" spc="0" normalizeH="0" baseline="0" noProof="0" dirty="0">
              <a:ln>
                <a:noFill/>
              </a:ln>
              <a:solidFill>
                <a:srgbClr val="002345"/>
              </a:solidFill>
              <a:effectLst/>
              <a:uLnTx/>
              <a:uFillTx/>
              <a:cs typeface="Times New Roman" pitchFamily="18" charset="0"/>
            </a:endParaRPr>
          </a:p>
        </p:txBody>
      </p:sp>
      <p:sp>
        <p:nvSpPr>
          <p:cNvPr id="10" name="Rectangle: Diagonal Corners Rounded 9"/>
          <p:cNvSpPr/>
          <p:nvPr/>
        </p:nvSpPr>
        <p:spPr bwMode="auto">
          <a:xfrm>
            <a:off x="5791199" y="793208"/>
            <a:ext cx="3140364" cy="752988"/>
          </a:xfrm>
          <a:prstGeom prst="round2Diag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lvl="0" indent="-115888" defTabSz="914400" eaLnBrk="1" fontAlgn="auto" latinLnBrk="0" hangingPunct="1">
              <a:lnSpc>
                <a:spcPct val="100000"/>
              </a:lnSpc>
              <a:spcBef>
                <a:spcPct val="50000"/>
              </a:spcBef>
              <a:spcAft>
                <a:spcPts val="0"/>
              </a:spcAft>
              <a:buClrTx/>
              <a:buSzTx/>
              <a:buFontTx/>
              <a:buChar char="•"/>
              <a:tabLst/>
              <a:defRPr/>
            </a:pPr>
            <a:endParaRPr kumimoji="0" lang="en-NZ" sz="1300" b="0" i="0" u="none" strike="noStrike" kern="0" cap="none" spc="0" normalizeH="0" baseline="0" noProof="0" dirty="0">
              <a:ln>
                <a:noFill/>
              </a:ln>
              <a:solidFill>
                <a:srgbClr val="002345"/>
              </a:solidFill>
              <a:effectLst/>
              <a:uLnTx/>
              <a:uFillTx/>
              <a:cs typeface="Times New Roman" pitchFamily="18" charset="0"/>
            </a:endParaRPr>
          </a:p>
        </p:txBody>
      </p:sp>
      <p:sp>
        <p:nvSpPr>
          <p:cNvPr id="12" name="Rectangle 11"/>
          <p:cNvSpPr/>
          <p:nvPr/>
        </p:nvSpPr>
        <p:spPr bwMode="auto">
          <a:xfrm>
            <a:off x="0" y="4066048"/>
            <a:ext cx="9144000" cy="4571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lvl="0" indent="-115888" defTabSz="914400" eaLnBrk="1" fontAlgn="auto" latinLnBrk="0" hangingPunct="1">
              <a:lnSpc>
                <a:spcPct val="100000"/>
              </a:lnSpc>
              <a:spcBef>
                <a:spcPct val="50000"/>
              </a:spcBef>
              <a:spcAft>
                <a:spcPts val="0"/>
              </a:spcAft>
              <a:buClrTx/>
              <a:buSzTx/>
              <a:buFontTx/>
              <a:buChar char="•"/>
              <a:tabLst/>
              <a:defRPr/>
            </a:pPr>
            <a:endParaRPr kumimoji="0" lang="en-NZ" sz="1300" b="0" i="0" u="none" strike="noStrike" kern="0" cap="none" spc="0" normalizeH="0" baseline="0" noProof="0" dirty="0">
              <a:ln>
                <a:noFill/>
              </a:ln>
              <a:solidFill>
                <a:srgbClr val="002345"/>
              </a:solidFill>
              <a:effectLst/>
              <a:uLnTx/>
              <a:uFillTx/>
              <a:cs typeface="Times New Roman" pitchFamily="18" charset="0"/>
            </a:endParaRPr>
          </a:p>
        </p:txBody>
      </p:sp>
      <p:sp>
        <p:nvSpPr>
          <p:cNvPr id="17" name="Rectangle 16"/>
          <p:cNvSpPr/>
          <p:nvPr/>
        </p:nvSpPr>
        <p:spPr bwMode="auto">
          <a:xfrm>
            <a:off x="0" y="3973287"/>
            <a:ext cx="9133114" cy="2873826"/>
          </a:xfrm>
          <a:prstGeom prst="rect">
            <a:avLst/>
          </a:prstGeom>
          <a:noFill/>
          <a:ln w="31750" cap="flat" cmpd="sng" algn="ctr">
            <a:solidFill>
              <a:srgbClr val="00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lvl="0" indent="-115888" defTabSz="914400" eaLnBrk="1" fontAlgn="auto" latinLnBrk="0" hangingPunct="1">
              <a:lnSpc>
                <a:spcPct val="100000"/>
              </a:lnSpc>
              <a:spcBef>
                <a:spcPct val="50000"/>
              </a:spcBef>
              <a:spcAft>
                <a:spcPts val="0"/>
              </a:spcAft>
              <a:buClrTx/>
              <a:buSzTx/>
              <a:buFontTx/>
              <a:buChar char="•"/>
              <a:tabLst/>
              <a:defRPr/>
            </a:pPr>
            <a:endParaRPr kumimoji="0" lang="en-NZ" sz="1300" b="0" i="0" u="none" strike="noStrike" kern="0" cap="none" spc="0" normalizeH="0" baseline="0" noProof="0" dirty="0">
              <a:ln>
                <a:noFill/>
              </a:ln>
              <a:solidFill>
                <a:srgbClr val="002345"/>
              </a:solidFill>
              <a:effectLst/>
              <a:uLnTx/>
              <a:uFillTx/>
              <a:cs typeface="Times New Roman" pitchFamily="18" charset="0"/>
            </a:endParaRPr>
          </a:p>
        </p:txBody>
      </p:sp>
      <p:pic>
        <p:nvPicPr>
          <p:cNvPr id="3993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973286"/>
            <a:ext cx="9149443" cy="287382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53360" y="815841"/>
            <a:ext cx="2724540" cy="707725"/>
          </a:xfrm>
          <a:prstGeom prst="rect">
            <a:avLst/>
          </a:prstGeom>
        </p:spPr>
      </p:pic>
    </p:spTree>
    <p:extLst>
      <p:ext uri="{BB962C8B-B14F-4D97-AF65-F5344CB8AC3E}">
        <p14:creationId xmlns:p14="http://schemas.microsoft.com/office/powerpoint/2010/main" val="2445126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8309" y="265503"/>
            <a:ext cx="8102803" cy="581519"/>
          </a:xfrm>
          <a:prstGeom prst="rect">
            <a:avLst/>
          </a:prstGeom>
        </p:spPr>
        <p:txBody>
          <a:bodyPr/>
          <a:lstStyle/>
          <a:p>
            <a:r>
              <a:rPr lang="en-NZ" sz="3200" dirty="0">
                <a:solidFill>
                  <a:srgbClr val="009FDA"/>
                </a:solidFill>
              </a:rPr>
              <a:t>Four (4) Essential Requirements </a:t>
            </a:r>
          </a:p>
        </p:txBody>
      </p:sp>
      <p:sp>
        <p:nvSpPr>
          <p:cNvPr id="3" name="Text Placeholder 2"/>
          <p:cNvSpPr>
            <a:spLocks noGrp="1"/>
          </p:cNvSpPr>
          <p:nvPr>
            <p:ph type="body" sz="quarter" idx="4294967295"/>
          </p:nvPr>
        </p:nvSpPr>
        <p:spPr>
          <a:xfrm>
            <a:off x="178467" y="1321352"/>
            <a:ext cx="8532645" cy="4734581"/>
          </a:xfrm>
          <a:prstGeom prst="rect">
            <a:avLst/>
          </a:prstGeom>
        </p:spPr>
        <p:txBody>
          <a:bodyPr>
            <a:noAutofit/>
          </a:bodyPr>
          <a:lstStyle/>
          <a:p>
            <a:pPr marL="717550" lvl="1" indent="-261938" defTabSz="342900">
              <a:spcBef>
                <a:spcPts val="450"/>
              </a:spcBef>
              <a:spcAft>
                <a:spcPts val="450"/>
              </a:spcAft>
              <a:buFontTx/>
              <a:buAutoNum type="arabicPeriod"/>
            </a:pPr>
            <a:r>
              <a:rPr lang="en-US" sz="2000" u="sng" dirty="0">
                <a:solidFill>
                  <a:schemeClr val="tx1"/>
                </a:solidFill>
              </a:rPr>
              <a:t>Who can complain?</a:t>
            </a:r>
            <a:r>
              <a:rPr lang="en-US" sz="2000" dirty="0">
                <a:solidFill>
                  <a:schemeClr val="tx1"/>
                </a:solidFill>
              </a:rPr>
              <a:t> </a:t>
            </a:r>
          </a:p>
          <a:p>
            <a:pPr marL="725091" lvl="1" defTabSz="342900">
              <a:spcBef>
                <a:spcPts val="450"/>
              </a:spcBef>
              <a:spcAft>
                <a:spcPts val="450"/>
              </a:spcAft>
            </a:pPr>
            <a:r>
              <a:rPr lang="en-US" sz="2000" dirty="0">
                <a:solidFill>
                  <a:schemeClr val="tx1"/>
                </a:solidFill>
              </a:rPr>
              <a:t>Complainant must be an ‘interested party’</a:t>
            </a:r>
          </a:p>
          <a:p>
            <a:pPr marL="725091" lvl="1" indent="-269081" defTabSz="342900">
              <a:spcBef>
                <a:spcPts val="450"/>
              </a:spcBef>
              <a:spcAft>
                <a:spcPts val="450"/>
              </a:spcAft>
            </a:pPr>
            <a:r>
              <a:rPr lang="en-US" sz="2000" dirty="0">
                <a:solidFill>
                  <a:schemeClr val="tx1"/>
                </a:solidFill>
              </a:rPr>
              <a:t>2. </a:t>
            </a:r>
            <a:r>
              <a:rPr lang="en-US" sz="2000" u="sng" dirty="0">
                <a:solidFill>
                  <a:schemeClr val="tx1"/>
                </a:solidFill>
              </a:rPr>
              <a:t>What can be challenged? </a:t>
            </a:r>
          </a:p>
          <a:p>
            <a:pPr marL="725091" lvl="1" defTabSz="342900">
              <a:spcBef>
                <a:spcPts val="450"/>
              </a:spcBef>
              <a:spcAft>
                <a:spcPts val="450"/>
              </a:spcAft>
            </a:pPr>
            <a:r>
              <a:rPr lang="en-US" sz="2000" dirty="0">
                <a:solidFill>
                  <a:schemeClr val="tx1"/>
                </a:solidFill>
              </a:rPr>
              <a:t>The circumstances giving rise to the complaint must be relevant to the procurement - there are 3 (three) relevant circumstances</a:t>
            </a:r>
          </a:p>
          <a:p>
            <a:pPr marL="725091" lvl="1" indent="-269081" defTabSz="342900">
              <a:spcBef>
                <a:spcPts val="450"/>
              </a:spcBef>
              <a:spcAft>
                <a:spcPts val="450"/>
              </a:spcAft>
              <a:buFontTx/>
              <a:buAutoNum type="arabicPeriod" startAt="3"/>
            </a:pPr>
            <a:r>
              <a:rPr lang="en-US" sz="2000" u="sng" dirty="0">
                <a:solidFill>
                  <a:schemeClr val="tx1"/>
                </a:solidFill>
              </a:rPr>
              <a:t>When to complain? </a:t>
            </a:r>
          </a:p>
          <a:p>
            <a:pPr marL="725091" lvl="1" defTabSz="342900">
              <a:spcBef>
                <a:spcPts val="450"/>
              </a:spcBef>
              <a:spcAft>
                <a:spcPts val="450"/>
              </a:spcAft>
            </a:pPr>
            <a:r>
              <a:rPr lang="en-US" sz="2000" dirty="0">
                <a:solidFill>
                  <a:schemeClr val="tx1"/>
                </a:solidFill>
              </a:rPr>
              <a:t>Complaints must be filed in a ‘timely manner’ - Regulations set out the time limits that apply</a:t>
            </a:r>
          </a:p>
          <a:p>
            <a:pPr marL="725091" lvl="1" indent="-269081" defTabSz="342900">
              <a:spcBef>
                <a:spcPts val="450"/>
              </a:spcBef>
              <a:spcAft>
                <a:spcPts val="450"/>
              </a:spcAft>
              <a:buFontTx/>
              <a:buAutoNum type="arabicPeriod" startAt="4"/>
            </a:pPr>
            <a:r>
              <a:rPr lang="en-US" sz="2000" u="sng" dirty="0">
                <a:solidFill>
                  <a:schemeClr val="tx1"/>
                </a:solidFill>
              </a:rPr>
              <a:t>What information to include?</a:t>
            </a:r>
            <a:r>
              <a:rPr lang="en-US" sz="2000" dirty="0">
                <a:solidFill>
                  <a:schemeClr val="tx1"/>
                </a:solidFill>
              </a:rPr>
              <a:t> </a:t>
            </a:r>
          </a:p>
          <a:p>
            <a:pPr marL="725091" lvl="1" defTabSz="342900">
              <a:spcBef>
                <a:spcPts val="450"/>
              </a:spcBef>
              <a:spcAft>
                <a:spcPts val="450"/>
              </a:spcAft>
            </a:pPr>
            <a:r>
              <a:rPr lang="en-US" sz="2000" dirty="0">
                <a:solidFill>
                  <a:schemeClr val="tx1"/>
                </a:solidFill>
              </a:rPr>
              <a:t>Regulations prescribe the minimum information that must be included in the complaint for it to considered</a:t>
            </a:r>
          </a:p>
          <a:p>
            <a:pPr marL="342545" indent="-342545">
              <a:lnSpc>
                <a:spcPct val="120000"/>
              </a:lnSpc>
              <a:buFont typeface="Wingdings" panose="05000000000000000000" pitchFamily="2" charset="2"/>
              <a:buChar char="§"/>
            </a:pPr>
            <a:endParaRPr lang="en-NZ" sz="2000" dirty="0">
              <a:solidFill>
                <a:schemeClr val="tx1"/>
              </a:solidFill>
            </a:endParaRPr>
          </a:p>
        </p:txBody>
      </p:sp>
      <p:sp>
        <p:nvSpPr>
          <p:cNvPr id="4" name="Slide Number Placeholder 2"/>
          <p:cNvSpPr txBox="1">
            <a:spLocks/>
          </p:cNvSpPr>
          <p:nvPr/>
        </p:nvSpPr>
        <p:spPr>
          <a:xfrm>
            <a:off x="8266548" y="6414366"/>
            <a:ext cx="766618" cy="365125"/>
          </a:xfrm>
          <a:prstGeom prst="rect">
            <a:avLst/>
          </a:prstGeom>
        </p:spPr>
        <p:txBody>
          <a:bodyPr/>
          <a:lstStyle>
            <a:defPPr>
              <a:defRPr lang="de-DE"/>
            </a:defPPr>
            <a:lvl1pPr marL="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1pPr>
            <a:lvl2pPr marL="742950" indent="-28575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2pPr>
            <a:lvl3pPr marL="11430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3pPr>
            <a:lvl4pPr marL="16002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4pPr>
            <a:lvl5pPr marL="20574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5pPr>
            <a:lvl6pPr marL="25146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6pPr>
            <a:lvl7pPr marL="29718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7pPr>
            <a:lvl8pPr marL="34290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8pPr>
            <a:lvl9pPr marL="38862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9pPr>
          </a:lstStyle>
          <a:p>
            <a:pPr eaLnBrk="1" hangingPunct="1"/>
            <a:r>
              <a:rPr lang="en-NZ" altLang="en-US" sz="1100">
                <a:solidFill>
                  <a:srgbClr val="595959"/>
                </a:solidFill>
                <a:latin typeface="Arial" panose="020B0604020202020204" pitchFamily="34" charset="0"/>
              </a:rPr>
              <a:t>Slide </a:t>
            </a:r>
            <a:fld id="{C17D4279-5C75-407D-866B-2EA7252BBFA1}" type="slidenum">
              <a:rPr lang="en-NZ" altLang="en-US" sz="1100" smtClean="0">
                <a:solidFill>
                  <a:srgbClr val="595959"/>
                </a:solidFill>
                <a:latin typeface="Arial" panose="020B0604020202020204" pitchFamily="34" charset="0"/>
              </a:rPr>
              <a:pPr eaLnBrk="1" hangingPunct="1"/>
              <a:t>11</a:t>
            </a:fld>
            <a:endParaRPr lang="en-NZ" altLang="en-US" sz="1100" dirty="0">
              <a:solidFill>
                <a:srgbClr val="595959"/>
              </a:solidFill>
              <a:latin typeface="Arial" panose="020B0604020202020204" pitchFamily="34" charset="0"/>
            </a:endParaRPr>
          </a:p>
        </p:txBody>
      </p:sp>
    </p:spTree>
    <p:extLst>
      <p:ext uri="{BB962C8B-B14F-4D97-AF65-F5344CB8AC3E}">
        <p14:creationId xmlns:p14="http://schemas.microsoft.com/office/powerpoint/2010/main" val="2011971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649713" y="1452649"/>
            <a:ext cx="8138152" cy="3213884"/>
          </a:xfrm>
          <a:prstGeom prst="rect">
            <a:avLst/>
          </a:prstGeom>
        </p:spPr>
        <p:txBody>
          <a:bodyPr>
            <a:noAutofit/>
          </a:bodyPr>
          <a:lstStyle/>
          <a:p>
            <a:pPr>
              <a:lnSpc>
                <a:spcPct val="120000"/>
              </a:lnSpc>
            </a:pPr>
            <a:r>
              <a:rPr lang="en-NZ" sz="2000" dirty="0">
                <a:solidFill>
                  <a:schemeClr val="tx1"/>
                </a:solidFill>
              </a:rPr>
              <a:t>‘interested party’ means either: </a:t>
            </a:r>
          </a:p>
          <a:p>
            <a:pPr marL="342545" indent="-342545">
              <a:lnSpc>
                <a:spcPct val="120000"/>
              </a:lnSpc>
              <a:buFont typeface="Wingdings" panose="05000000000000000000" pitchFamily="2" charset="2"/>
              <a:buChar char="§"/>
            </a:pPr>
            <a:r>
              <a:rPr lang="en-NZ" sz="2000" dirty="0">
                <a:solidFill>
                  <a:schemeClr val="tx1"/>
                </a:solidFill>
              </a:rPr>
              <a:t>a potential participant in a procurement opportunity, or </a:t>
            </a:r>
          </a:p>
          <a:p>
            <a:pPr marL="342545" indent="-342545">
              <a:lnSpc>
                <a:spcPct val="120000"/>
              </a:lnSpc>
              <a:buFont typeface="Wingdings" panose="05000000000000000000" pitchFamily="2" charset="2"/>
              <a:buChar char="§"/>
            </a:pPr>
            <a:r>
              <a:rPr lang="en-NZ" sz="2000" dirty="0">
                <a:solidFill>
                  <a:schemeClr val="tx1"/>
                </a:solidFill>
              </a:rPr>
              <a:t>an actual participant</a:t>
            </a:r>
          </a:p>
          <a:p>
            <a:pPr>
              <a:lnSpc>
                <a:spcPct val="120000"/>
              </a:lnSpc>
            </a:pPr>
            <a:r>
              <a:rPr lang="en-NZ" sz="2000" dirty="0">
                <a:solidFill>
                  <a:schemeClr val="tx1"/>
                </a:solidFill>
              </a:rPr>
              <a:t>‘potential’ or ‘actual’ depends on:</a:t>
            </a:r>
          </a:p>
          <a:p>
            <a:pPr marL="342545" indent="-342545">
              <a:lnSpc>
                <a:spcPct val="120000"/>
              </a:lnSpc>
              <a:buFont typeface="Wingdings" panose="05000000000000000000" pitchFamily="2" charset="2"/>
              <a:buChar char="§"/>
            </a:pPr>
            <a:r>
              <a:rPr lang="en-NZ" sz="2000" dirty="0">
                <a:solidFill>
                  <a:schemeClr val="tx1"/>
                </a:solidFill>
              </a:rPr>
              <a:t>the stage that the procurement process has reached when the complaint arises</a:t>
            </a:r>
          </a:p>
          <a:p>
            <a:pPr marL="342545" indent="-342545">
              <a:lnSpc>
                <a:spcPct val="120000"/>
              </a:lnSpc>
              <a:buFont typeface="Wingdings" panose="05000000000000000000" pitchFamily="2" charset="2"/>
              <a:buChar char="§"/>
            </a:pPr>
            <a:r>
              <a:rPr lang="en-NZ" sz="2000" dirty="0">
                <a:solidFill>
                  <a:schemeClr val="tx1"/>
                </a:solidFill>
              </a:rPr>
              <a:t>what action, if any, the interested party has taken in relation to the procurement process</a:t>
            </a:r>
          </a:p>
          <a:p>
            <a:pPr>
              <a:lnSpc>
                <a:spcPct val="120000"/>
              </a:lnSpc>
            </a:pPr>
            <a:endParaRPr lang="en-NZ" sz="2000" dirty="0">
              <a:solidFill>
                <a:schemeClr val="tx1"/>
              </a:solidFill>
            </a:endParaRPr>
          </a:p>
        </p:txBody>
      </p:sp>
      <p:grpSp>
        <p:nvGrpSpPr>
          <p:cNvPr id="4" name="Group 3"/>
          <p:cNvGrpSpPr/>
          <p:nvPr/>
        </p:nvGrpSpPr>
        <p:grpSpPr>
          <a:xfrm>
            <a:off x="649713" y="275069"/>
            <a:ext cx="7226563" cy="950551"/>
            <a:chOff x="510092" y="177726"/>
            <a:chExt cx="9635415" cy="1267401"/>
          </a:xfrm>
        </p:grpSpPr>
        <p:sp>
          <p:nvSpPr>
            <p:cNvPr id="5" name="Rectangle 4"/>
            <p:cNvSpPr/>
            <p:nvPr/>
          </p:nvSpPr>
          <p:spPr>
            <a:xfrm>
              <a:off x="3878407" y="426930"/>
              <a:ext cx="6267100" cy="779700"/>
            </a:xfrm>
            <a:prstGeom prst="rect">
              <a:avLst/>
            </a:prstGeom>
          </p:spPr>
          <p:txBody>
            <a:bodyPr wrap="none">
              <a:spAutoFit/>
            </a:bodyPr>
            <a:lstStyle/>
            <a:p>
              <a:pPr marL="457121" lvl="1" defTabSz="685800">
                <a:spcBef>
                  <a:spcPts val="450"/>
                </a:spcBef>
                <a:spcAft>
                  <a:spcPts val="450"/>
                </a:spcAft>
              </a:pPr>
              <a:r>
                <a:rPr lang="en-US" sz="3200" kern="0" dirty="0">
                  <a:solidFill>
                    <a:srgbClr val="009FDA"/>
                  </a:solidFill>
                </a:rPr>
                <a:t>1. Who can complain?</a:t>
              </a:r>
            </a:p>
          </p:txBody>
        </p:sp>
        <p:grpSp>
          <p:nvGrpSpPr>
            <p:cNvPr id="6" name="Group 5"/>
            <p:cNvGrpSpPr/>
            <p:nvPr/>
          </p:nvGrpSpPr>
          <p:grpSpPr>
            <a:xfrm>
              <a:off x="510092" y="177726"/>
              <a:ext cx="3884881" cy="1267401"/>
              <a:chOff x="65008" y="185139"/>
              <a:chExt cx="4111644" cy="1267401"/>
            </a:xfrm>
          </p:grpSpPr>
          <p:sp>
            <p:nvSpPr>
              <p:cNvPr id="7" name="Title 3"/>
              <p:cNvSpPr txBox="1">
                <a:spLocks/>
              </p:cNvSpPr>
              <p:nvPr/>
            </p:nvSpPr>
            <p:spPr>
              <a:xfrm>
                <a:off x="65008" y="185139"/>
                <a:ext cx="3980598" cy="1089782"/>
              </a:xfrm>
              <a:prstGeom prst="rect">
                <a:avLst/>
              </a:prstGeom>
            </p:spPr>
            <p:txBody>
              <a:bodyPr/>
              <a:lstStyle>
                <a:lvl1pPr algn="l" defTabSz="1218987" rtl="0" eaLnBrk="1" latinLnBrk="0" hangingPunct="1">
                  <a:spcBef>
                    <a:spcPct val="0"/>
                  </a:spcBef>
                  <a:buNone/>
                  <a:defRPr sz="3600" kern="1200">
                    <a:solidFill>
                      <a:schemeClr val="tx1">
                        <a:lumMod val="75000"/>
                        <a:lumOff val="25000"/>
                      </a:schemeClr>
                    </a:solidFill>
                    <a:latin typeface="+mj-lt"/>
                    <a:ea typeface="+mj-ea"/>
                    <a:cs typeface="Arial" panose="020B0604020202020204" pitchFamily="34" charset="0"/>
                  </a:defRPr>
                </a:lvl1pPr>
              </a:lstStyle>
              <a:p>
                <a:r>
                  <a:rPr lang="en-US" sz="3200" dirty="0">
                    <a:solidFill>
                      <a:srgbClr val="009FDA"/>
                    </a:solidFill>
                    <a:ea typeface="Segoe UI" panose="020B0502040204020203" pitchFamily="34" charset="0"/>
                  </a:rPr>
                  <a:t>The four</a:t>
                </a:r>
              </a:p>
              <a:p>
                <a:r>
                  <a:rPr lang="en-US" sz="3200" b="1" dirty="0">
                    <a:solidFill>
                      <a:srgbClr val="009FDA"/>
                    </a:solidFill>
                    <a:ea typeface="Segoe UI" panose="020B0502040204020203" pitchFamily="34" charset="0"/>
                  </a:rPr>
                  <a:t>ESSENTIALS</a:t>
                </a:r>
              </a:p>
            </p:txBody>
          </p:sp>
          <p:cxnSp>
            <p:nvCxnSpPr>
              <p:cNvPr id="8" name="Straight Connector 7"/>
              <p:cNvCxnSpPr/>
              <p:nvPr/>
            </p:nvCxnSpPr>
            <p:spPr>
              <a:xfrm>
                <a:off x="4176652" y="287808"/>
                <a:ext cx="0" cy="1164732"/>
              </a:xfrm>
              <a:prstGeom prst="line">
                <a:avLst/>
              </a:prstGeom>
              <a:ln w="19050" cap="rnd">
                <a:solidFill>
                  <a:srgbClr val="009FDA"/>
                </a:solidFill>
              </a:ln>
            </p:spPr>
            <p:style>
              <a:lnRef idx="1">
                <a:schemeClr val="accent1"/>
              </a:lnRef>
              <a:fillRef idx="0">
                <a:schemeClr val="accent1"/>
              </a:fillRef>
              <a:effectRef idx="0">
                <a:schemeClr val="accent1"/>
              </a:effectRef>
              <a:fontRef idx="minor">
                <a:schemeClr val="tx1"/>
              </a:fontRef>
            </p:style>
          </p:cxnSp>
        </p:grpSp>
      </p:grpSp>
      <p:sp>
        <p:nvSpPr>
          <p:cNvPr id="13" name="Rectangle 12"/>
          <p:cNvSpPr/>
          <p:nvPr/>
        </p:nvSpPr>
        <p:spPr>
          <a:xfrm>
            <a:off x="4719876" y="4751740"/>
            <a:ext cx="3641338" cy="1373757"/>
          </a:xfrm>
          <a:prstGeom prst="rect">
            <a:avLst/>
          </a:prstGeom>
          <a:noFill/>
          <a:ln w="19050">
            <a:solidFill>
              <a:srgbClr val="009FDA"/>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defTabSz="685800">
              <a:spcBef>
                <a:spcPts val="450"/>
              </a:spcBef>
              <a:spcAft>
                <a:spcPts val="450"/>
              </a:spcAft>
            </a:pPr>
            <a:r>
              <a:rPr lang="en-US" u="sng" kern="0" dirty="0">
                <a:solidFill>
                  <a:srgbClr val="009FDA"/>
                </a:solidFill>
              </a:rPr>
              <a:t>Example</a:t>
            </a:r>
            <a:r>
              <a:rPr lang="en-US" kern="0" dirty="0">
                <a:solidFill>
                  <a:srgbClr val="009FDA"/>
                </a:solidFill>
              </a:rPr>
              <a:t>: actual participant</a:t>
            </a:r>
          </a:p>
          <a:p>
            <a:pPr defTabSz="685800">
              <a:spcBef>
                <a:spcPts val="450"/>
              </a:spcBef>
              <a:spcAft>
                <a:spcPts val="450"/>
              </a:spcAft>
            </a:pPr>
            <a:r>
              <a:rPr lang="en-US" kern="0" dirty="0">
                <a:solidFill>
                  <a:schemeClr val="tx1"/>
                </a:solidFill>
              </a:rPr>
              <a:t>A firm that submitted a bid under RFB</a:t>
            </a:r>
          </a:p>
        </p:txBody>
      </p:sp>
      <p:sp>
        <p:nvSpPr>
          <p:cNvPr id="14" name="Rectangle 13"/>
          <p:cNvSpPr/>
          <p:nvPr/>
        </p:nvSpPr>
        <p:spPr>
          <a:xfrm>
            <a:off x="884904" y="4755277"/>
            <a:ext cx="3641338" cy="1373757"/>
          </a:xfrm>
          <a:prstGeom prst="rect">
            <a:avLst/>
          </a:prstGeom>
          <a:noFill/>
          <a:ln w="19050">
            <a:solidFill>
              <a:srgbClr val="009FDA"/>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defTabSz="685800">
              <a:spcBef>
                <a:spcPts val="450"/>
              </a:spcBef>
              <a:spcAft>
                <a:spcPts val="450"/>
              </a:spcAft>
            </a:pPr>
            <a:r>
              <a:rPr lang="en-US" u="sng" kern="0" dirty="0">
                <a:solidFill>
                  <a:srgbClr val="009FDA"/>
                </a:solidFill>
              </a:rPr>
              <a:t>Example</a:t>
            </a:r>
            <a:r>
              <a:rPr lang="en-US" kern="0" dirty="0">
                <a:solidFill>
                  <a:srgbClr val="009FDA"/>
                </a:solidFill>
              </a:rPr>
              <a:t>: potential participant</a:t>
            </a:r>
          </a:p>
          <a:p>
            <a:pPr defTabSz="685800">
              <a:spcBef>
                <a:spcPts val="450"/>
              </a:spcBef>
              <a:spcAft>
                <a:spcPts val="450"/>
              </a:spcAft>
            </a:pPr>
            <a:r>
              <a:rPr lang="en-NZ" kern="0" dirty="0">
                <a:solidFill>
                  <a:schemeClr val="tx1"/>
                </a:solidFill>
              </a:rPr>
              <a:t>RFB advertised, and party is interested in submitting a bid, but has not yet done so</a:t>
            </a:r>
          </a:p>
          <a:p>
            <a:pPr algn="ctr" defTabSz="685800">
              <a:spcBef>
                <a:spcPts val="450"/>
              </a:spcBef>
            </a:pPr>
            <a:endParaRPr lang="en-US" kern="0" dirty="0">
              <a:solidFill>
                <a:schemeClr val="tx1"/>
              </a:solidFill>
            </a:endParaRPr>
          </a:p>
        </p:txBody>
      </p:sp>
      <p:sp>
        <p:nvSpPr>
          <p:cNvPr id="10" name="Slide Number Placeholder 2"/>
          <p:cNvSpPr txBox="1">
            <a:spLocks/>
          </p:cNvSpPr>
          <p:nvPr/>
        </p:nvSpPr>
        <p:spPr>
          <a:xfrm>
            <a:off x="8266548" y="6414366"/>
            <a:ext cx="766618" cy="365125"/>
          </a:xfrm>
          <a:prstGeom prst="rect">
            <a:avLst/>
          </a:prstGeom>
        </p:spPr>
        <p:txBody>
          <a:bodyPr/>
          <a:lstStyle>
            <a:defPPr>
              <a:defRPr lang="de-DE"/>
            </a:defPPr>
            <a:lvl1pPr marL="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1pPr>
            <a:lvl2pPr marL="742950" indent="-28575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2pPr>
            <a:lvl3pPr marL="11430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3pPr>
            <a:lvl4pPr marL="16002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4pPr>
            <a:lvl5pPr marL="20574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5pPr>
            <a:lvl6pPr marL="25146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6pPr>
            <a:lvl7pPr marL="29718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7pPr>
            <a:lvl8pPr marL="34290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8pPr>
            <a:lvl9pPr marL="38862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9pPr>
          </a:lstStyle>
          <a:p>
            <a:pPr eaLnBrk="1" hangingPunct="1"/>
            <a:r>
              <a:rPr lang="en-NZ" altLang="en-US" sz="1100">
                <a:solidFill>
                  <a:srgbClr val="595959"/>
                </a:solidFill>
                <a:latin typeface="Arial" panose="020B0604020202020204" pitchFamily="34" charset="0"/>
              </a:rPr>
              <a:t>Slide </a:t>
            </a:r>
            <a:fld id="{C17D4279-5C75-407D-866B-2EA7252BBFA1}" type="slidenum">
              <a:rPr lang="en-NZ" altLang="en-US" sz="1100" smtClean="0">
                <a:solidFill>
                  <a:srgbClr val="595959"/>
                </a:solidFill>
                <a:latin typeface="Arial" panose="020B0604020202020204" pitchFamily="34" charset="0"/>
              </a:rPr>
              <a:pPr eaLnBrk="1" hangingPunct="1"/>
              <a:t>12</a:t>
            </a:fld>
            <a:endParaRPr lang="en-NZ" altLang="en-US" sz="1100" dirty="0">
              <a:solidFill>
                <a:srgbClr val="595959"/>
              </a:solidFill>
              <a:latin typeface="Arial" panose="020B0604020202020204" pitchFamily="34" charset="0"/>
            </a:endParaRPr>
          </a:p>
        </p:txBody>
      </p:sp>
    </p:spTree>
    <p:extLst>
      <p:ext uri="{BB962C8B-B14F-4D97-AF65-F5344CB8AC3E}">
        <p14:creationId xmlns:p14="http://schemas.microsoft.com/office/powerpoint/2010/main" val="4008344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644298" y="1495049"/>
            <a:ext cx="7968760" cy="362434"/>
          </a:xfrm>
          <a:prstGeom prst="rect">
            <a:avLst/>
          </a:prstGeom>
        </p:spPr>
        <p:txBody>
          <a:bodyPr>
            <a:noAutofit/>
          </a:bodyPr>
          <a:lstStyle/>
          <a:p>
            <a:pPr>
              <a:lnSpc>
                <a:spcPct val="120000"/>
              </a:lnSpc>
            </a:pPr>
            <a:r>
              <a:rPr lang="en-NZ" sz="2000" dirty="0">
                <a:solidFill>
                  <a:schemeClr val="tx1"/>
                </a:solidFill>
              </a:rPr>
              <a:t>Regulations identify 3 circumstances that complaints may challenge:</a:t>
            </a:r>
          </a:p>
          <a:p>
            <a:pPr>
              <a:lnSpc>
                <a:spcPct val="120000"/>
              </a:lnSpc>
            </a:pPr>
            <a:endParaRPr lang="en-NZ" sz="2000" dirty="0">
              <a:solidFill>
                <a:schemeClr val="tx1"/>
              </a:solidFill>
            </a:endParaRPr>
          </a:p>
        </p:txBody>
      </p:sp>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62549" y="2027627"/>
            <a:ext cx="6376163" cy="3872659"/>
          </a:xfrm>
          <a:prstGeom prst="rect">
            <a:avLst/>
          </a:prstGeom>
        </p:spPr>
      </p:pic>
      <p:grpSp>
        <p:nvGrpSpPr>
          <p:cNvPr id="18" name="Group 17"/>
          <p:cNvGrpSpPr/>
          <p:nvPr/>
        </p:nvGrpSpPr>
        <p:grpSpPr>
          <a:xfrm>
            <a:off x="644298" y="295805"/>
            <a:ext cx="8143593" cy="961723"/>
            <a:chOff x="510092" y="103533"/>
            <a:chExt cx="10858122" cy="1282297"/>
          </a:xfrm>
        </p:grpSpPr>
        <p:sp>
          <p:nvSpPr>
            <p:cNvPr id="19" name="Rectangle 18"/>
            <p:cNvSpPr/>
            <p:nvPr/>
          </p:nvSpPr>
          <p:spPr>
            <a:xfrm>
              <a:off x="3735357" y="413615"/>
              <a:ext cx="7632857" cy="779700"/>
            </a:xfrm>
            <a:prstGeom prst="rect">
              <a:avLst/>
            </a:prstGeom>
          </p:spPr>
          <p:txBody>
            <a:bodyPr wrap="none">
              <a:spAutoFit/>
            </a:bodyPr>
            <a:lstStyle/>
            <a:p>
              <a:pPr marL="457121" lvl="1" defTabSz="685800">
                <a:spcBef>
                  <a:spcPts val="450"/>
                </a:spcBef>
                <a:spcAft>
                  <a:spcPts val="450"/>
                </a:spcAft>
              </a:pPr>
              <a:r>
                <a:rPr lang="en-US" sz="3200" kern="0" dirty="0">
                  <a:solidFill>
                    <a:srgbClr val="009FDA"/>
                  </a:solidFill>
                </a:rPr>
                <a:t>2. What can be challenged?</a:t>
              </a:r>
            </a:p>
          </p:txBody>
        </p:sp>
        <p:grpSp>
          <p:nvGrpSpPr>
            <p:cNvPr id="20" name="Group 19"/>
            <p:cNvGrpSpPr/>
            <p:nvPr/>
          </p:nvGrpSpPr>
          <p:grpSpPr>
            <a:xfrm>
              <a:off x="510092" y="103533"/>
              <a:ext cx="3735394" cy="1282297"/>
              <a:chOff x="65008" y="110946"/>
              <a:chExt cx="3953432" cy="1282297"/>
            </a:xfrm>
          </p:grpSpPr>
          <p:sp>
            <p:nvSpPr>
              <p:cNvPr id="21" name="Title 3"/>
              <p:cNvSpPr txBox="1">
                <a:spLocks/>
              </p:cNvSpPr>
              <p:nvPr/>
            </p:nvSpPr>
            <p:spPr>
              <a:xfrm>
                <a:off x="65008" y="110946"/>
                <a:ext cx="3953432" cy="1089783"/>
              </a:xfrm>
              <a:prstGeom prst="rect">
                <a:avLst/>
              </a:prstGeom>
            </p:spPr>
            <p:txBody>
              <a:bodyPr/>
              <a:lstStyle>
                <a:lvl1pPr algn="l" defTabSz="1218987" rtl="0" eaLnBrk="1" latinLnBrk="0" hangingPunct="1">
                  <a:spcBef>
                    <a:spcPct val="0"/>
                  </a:spcBef>
                  <a:buNone/>
                  <a:defRPr sz="3600" kern="1200">
                    <a:solidFill>
                      <a:schemeClr val="tx1">
                        <a:lumMod val="75000"/>
                        <a:lumOff val="25000"/>
                      </a:schemeClr>
                    </a:solidFill>
                    <a:latin typeface="+mj-lt"/>
                    <a:ea typeface="+mj-ea"/>
                    <a:cs typeface="Arial" panose="020B0604020202020204" pitchFamily="34" charset="0"/>
                  </a:defRPr>
                </a:lvl1pPr>
              </a:lstStyle>
              <a:p>
                <a:r>
                  <a:rPr lang="en-US" sz="3200" dirty="0">
                    <a:solidFill>
                      <a:srgbClr val="009FDA"/>
                    </a:solidFill>
                    <a:ea typeface="Segoe UI" panose="020B0502040204020203" pitchFamily="34" charset="0"/>
                  </a:rPr>
                  <a:t>The four</a:t>
                </a:r>
              </a:p>
              <a:p>
                <a:r>
                  <a:rPr lang="en-US" sz="3200" b="1" dirty="0">
                    <a:solidFill>
                      <a:srgbClr val="009FDA"/>
                    </a:solidFill>
                    <a:ea typeface="Segoe UI" panose="020B0502040204020203" pitchFamily="34" charset="0"/>
                  </a:rPr>
                  <a:t>ESSENTIALS</a:t>
                </a:r>
              </a:p>
            </p:txBody>
          </p:sp>
          <p:cxnSp>
            <p:nvCxnSpPr>
              <p:cNvPr id="22" name="Straight Connector 21"/>
              <p:cNvCxnSpPr/>
              <p:nvPr/>
            </p:nvCxnSpPr>
            <p:spPr>
              <a:xfrm>
                <a:off x="4018440" y="228511"/>
                <a:ext cx="0" cy="1164732"/>
              </a:xfrm>
              <a:prstGeom prst="line">
                <a:avLst/>
              </a:prstGeom>
              <a:ln w="19050" cap="rnd">
                <a:solidFill>
                  <a:srgbClr val="009FDA"/>
                </a:solidFill>
              </a:ln>
            </p:spPr>
            <p:style>
              <a:lnRef idx="1">
                <a:schemeClr val="accent1"/>
              </a:lnRef>
              <a:fillRef idx="0">
                <a:schemeClr val="accent1"/>
              </a:fillRef>
              <a:effectRef idx="0">
                <a:schemeClr val="accent1"/>
              </a:effectRef>
              <a:fontRef idx="minor">
                <a:schemeClr val="tx1"/>
              </a:fontRef>
            </p:style>
          </p:cxnSp>
        </p:grpSp>
      </p:grpSp>
      <p:sp>
        <p:nvSpPr>
          <p:cNvPr id="9" name="Slide Number Placeholder 2"/>
          <p:cNvSpPr txBox="1">
            <a:spLocks/>
          </p:cNvSpPr>
          <p:nvPr/>
        </p:nvSpPr>
        <p:spPr>
          <a:xfrm>
            <a:off x="8266548" y="6414366"/>
            <a:ext cx="766618" cy="365125"/>
          </a:xfrm>
          <a:prstGeom prst="rect">
            <a:avLst/>
          </a:prstGeom>
        </p:spPr>
        <p:txBody>
          <a:bodyPr/>
          <a:lstStyle>
            <a:defPPr>
              <a:defRPr lang="de-DE"/>
            </a:defPPr>
            <a:lvl1pPr marL="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1pPr>
            <a:lvl2pPr marL="742950" indent="-28575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2pPr>
            <a:lvl3pPr marL="11430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3pPr>
            <a:lvl4pPr marL="16002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4pPr>
            <a:lvl5pPr marL="20574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5pPr>
            <a:lvl6pPr marL="25146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6pPr>
            <a:lvl7pPr marL="29718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7pPr>
            <a:lvl8pPr marL="34290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8pPr>
            <a:lvl9pPr marL="38862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9pPr>
          </a:lstStyle>
          <a:p>
            <a:pPr eaLnBrk="1" hangingPunct="1"/>
            <a:r>
              <a:rPr lang="en-NZ" altLang="en-US" sz="1100">
                <a:solidFill>
                  <a:srgbClr val="595959"/>
                </a:solidFill>
                <a:latin typeface="Arial" panose="020B0604020202020204" pitchFamily="34" charset="0"/>
              </a:rPr>
              <a:t>Slide </a:t>
            </a:r>
            <a:fld id="{C17D4279-5C75-407D-866B-2EA7252BBFA1}" type="slidenum">
              <a:rPr lang="en-NZ" altLang="en-US" sz="1100" smtClean="0">
                <a:solidFill>
                  <a:srgbClr val="595959"/>
                </a:solidFill>
                <a:latin typeface="Arial" panose="020B0604020202020204" pitchFamily="34" charset="0"/>
              </a:rPr>
              <a:pPr eaLnBrk="1" hangingPunct="1"/>
              <a:t>13</a:t>
            </a:fld>
            <a:endParaRPr lang="en-NZ" altLang="en-US" sz="1100" dirty="0">
              <a:solidFill>
                <a:srgbClr val="595959"/>
              </a:solidFill>
              <a:latin typeface="Arial" panose="020B0604020202020204" pitchFamily="34" charset="0"/>
            </a:endParaRPr>
          </a:p>
        </p:txBody>
      </p:sp>
    </p:spTree>
    <p:extLst>
      <p:ext uri="{BB962C8B-B14F-4D97-AF65-F5344CB8AC3E}">
        <p14:creationId xmlns:p14="http://schemas.microsoft.com/office/powerpoint/2010/main" val="3189800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4410" y="88270"/>
            <a:ext cx="7902386" cy="769435"/>
          </a:xfrm>
          <a:prstGeom prst="rect">
            <a:avLst/>
          </a:prstGeom>
        </p:spPr>
        <p:txBody>
          <a:bodyPr/>
          <a:lstStyle/>
          <a:p>
            <a:r>
              <a:rPr lang="en-US" sz="3200" dirty="0">
                <a:solidFill>
                  <a:srgbClr val="009FDA"/>
                </a:solidFill>
              </a:rPr>
              <a:t>What can be challenged? Examples</a:t>
            </a:r>
          </a:p>
        </p:txBody>
      </p:sp>
      <p:sp>
        <p:nvSpPr>
          <p:cNvPr id="3" name="Text Placeholder 2"/>
          <p:cNvSpPr>
            <a:spLocks noGrp="1"/>
          </p:cNvSpPr>
          <p:nvPr>
            <p:ph type="body" sz="quarter" idx="4294967295"/>
          </p:nvPr>
        </p:nvSpPr>
        <p:spPr>
          <a:xfrm>
            <a:off x="474410" y="1103972"/>
            <a:ext cx="8315629" cy="5241072"/>
          </a:xfrm>
          <a:prstGeom prst="rect">
            <a:avLst/>
          </a:prstGeom>
        </p:spPr>
        <p:txBody>
          <a:bodyPr>
            <a:noAutofit/>
          </a:bodyPr>
          <a:lstStyle/>
          <a:p>
            <a:pPr marL="457200" marR="0" algn="just">
              <a:lnSpc>
                <a:spcPct val="115000"/>
              </a:lnSpc>
              <a:spcBef>
                <a:spcPts val="0"/>
              </a:spcBef>
              <a:spcAft>
                <a:spcPts val="400"/>
              </a:spcAft>
            </a:pPr>
            <a:r>
              <a:rPr lang="en-US" sz="2400" dirty="0">
                <a:solidFill>
                  <a:schemeClr val="tx1"/>
                </a:solidFill>
                <a:ea typeface="Times New Roman" panose="02020603050405020304" pitchFamily="18" charset="0"/>
                <a:cs typeface="Microsoft Sans Serif" panose="020B0604020202020204" pitchFamily="34" charset="0"/>
              </a:rPr>
              <a:t>1. Procurement Documents </a:t>
            </a:r>
          </a:p>
          <a:p>
            <a:pPr marL="822176" lvl="3" indent="-285750" algn="just">
              <a:lnSpc>
                <a:spcPct val="115000"/>
              </a:lnSpc>
              <a:spcBef>
                <a:spcPts val="0"/>
              </a:spcBef>
              <a:spcAft>
                <a:spcPts val="400"/>
              </a:spcAft>
              <a:buSzPts val="1200"/>
              <a:buFont typeface="Wingdings" panose="05000000000000000000" pitchFamily="2" charset="2"/>
              <a:buChar char="§"/>
            </a:pPr>
            <a:r>
              <a:rPr lang="en-US" sz="1650" dirty="0">
                <a:solidFill>
                  <a:schemeClr val="tx1"/>
                </a:solidFill>
                <a:ea typeface="Times New Roman" panose="02020603050405020304" pitchFamily="18" charset="0"/>
                <a:cs typeface="Microsoft Sans Serif" panose="020B0604020202020204" pitchFamily="34" charset="0"/>
              </a:rPr>
              <a:t>Prequalification document</a:t>
            </a:r>
          </a:p>
          <a:p>
            <a:pPr marL="822176" lvl="3" indent="-285750" algn="just">
              <a:lnSpc>
                <a:spcPct val="115000"/>
              </a:lnSpc>
              <a:spcBef>
                <a:spcPts val="0"/>
              </a:spcBef>
              <a:spcAft>
                <a:spcPts val="400"/>
              </a:spcAft>
              <a:buSzPts val="1200"/>
              <a:buFont typeface="Wingdings" panose="05000000000000000000" pitchFamily="2" charset="2"/>
              <a:buChar char="§"/>
            </a:pPr>
            <a:r>
              <a:rPr lang="en-US" sz="1650" dirty="0">
                <a:solidFill>
                  <a:schemeClr val="tx1"/>
                </a:solidFill>
                <a:ea typeface="Times New Roman" panose="02020603050405020304" pitchFamily="18" charset="0"/>
                <a:cs typeface="Microsoft Sans Serif" panose="020B0604020202020204" pitchFamily="34" charset="0"/>
              </a:rPr>
              <a:t>Initial Selection document</a:t>
            </a:r>
          </a:p>
          <a:p>
            <a:pPr marL="822176" lvl="3" indent="-285750" algn="just">
              <a:lnSpc>
                <a:spcPct val="115000"/>
              </a:lnSpc>
              <a:spcBef>
                <a:spcPts val="0"/>
              </a:spcBef>
              <a:spcAft>
                <a:spcPts val="400"/>
              </a:spcAft>
              <a:buSzPts val="1200"/>
              <a:buFont typeface="Wingdings" panose="05000000000000000000" pitchFamily="2" charset="2"/>
              <a:buChar char="§"/>
            </a:pPr>
            <a:r>
              <a:rPr lang="en-US" sz="1650" dirty="0">
                <a:solidFill>
                  <a:schemeClr val="tx1"/>
                </a:solidFill>
                <a:ea typeface="Times New Roman" panose="02020603050405020304" pitchFamily="18" charset="0"/>
                <a:cs typeface="Microsoft Sans Serif" panose="020B0604020202020204" pitchFamily="34" charset="0"/>
              </a:rPr>
              <a:t>Request for Bids or Request for Proposals</a:t>
            </a:r>
          </a:p>
          <a:p>
            <a:pPr marL="822176" lvl="3" indent="-285750" algn="just">
              <a:lnSpc>
                <a:spcPct val="115000"/>
              </a:lnSpc>
              <a:spcBef>
                <a:spcPts val="0"/>
              </a:spcBef>
              <a:spcAft>
                <a:spcPts val="400"/>
              </a:spcAft>
              <a:buSzPts val="1200"/>
              <a:buFont typeface="Wingdings" panose="05000000000000000000" pitchFamily="2" charset="2"/>
              <a:buChar char="§"/>
            </a:pPr>
            <a:r>
              <a:rPr lang="en-US" sz="1650" dirty="0">
                <a:solidFill>
                  <a:schemeClr val="tx1"/>
                </a:solidFill>
                <a:ea typeface="Times New Roman" panose="02020603050405020304" pitchFamily="18" charset="0"/>
                <a:cs typeface="Microsoft Sans Serif" panose="020B0604020202020204" pitchFamily="34" charset="0"/>
              </a:rPr>
              <a:t>Addenda to any of the above documents</a:t>
            </a:r>
          </a:p>
          <a:p>
            <a:pPr lvl="3" indent="0" algn="just">
              <a:lnSpc>
                <a:spcPct val="115000"/>
              </a:lnSpc>
              <a:spcBef>
                <a:spcPts val="0"/>
              </a:spcBef>
              <a:spcAft>
                <a:spcPts val="400"/>
              </a:spcAft>
              <a:buSzPts val="1200"/>
              <a:buNone/>
            </a:pPr>
            <a:endParaRPr lang="en-US" sz="1650" dirty="0">
              <a:solidFill>
                <a:schemeClr val="tx1"/>
              </a:solidFill>
              <a:ea typeface="Times New Roman" panose="02020603050405020304" pitchFamily="18" charset="0"/>
              <a:cs typeface="Microsoft Sans Serif" panose="020B0604020202020204" pitchFamily="34" charset="0"/>
            </a:endParaRPr>
          </a:p>
          <a:p>
            <a:pPr marL="457200" marR="0" algn="just">
              <a:lnSpc>
                <a:spcPct val="115000"/>
              </a:lnSpc>
              <a:spcBef>
                <a:spcPts val="0"/>
              </a:spcBef>
              <a:spcAft>
                <a:spcPts val="400"/>
              </a:spcAft>
            </a:pPr>
            <a:r>
              <a:rPr lang="en-US" sz="2400" dirty="0">
                <a:solidFill>
                  <a:schemeClr val="tx1"/>
                </a:solidFill>
                <a:ea typeface="Times New Roman" panose="02020603050405020304" pitchFamily="18" charset="0"/>
                <a:cs typeface="Microsoft Sans Serif" panose="020B0604020202020204" pitchFamily="34" charset="0"/>
              </a:rPr>
              <a:t> 2. Decision to Exclude</a:t>
            </a:r>
          </a:p>
          <a:p>
            <a:pPr marL="879326" lvl="3" indent="-342900" algn="just">
              <a:lnSpc>
                <a:spcPct val="115000"/>
              </a:lnSpc>
              <a:spcBef>
                <a:spcPts val="0"/>
              </a:spcBef>
              <a:spcAft>
                <a:spcPts val="400"/>
              </a:spcAft>
              <a:buSzPts val="1200"/>
              <a:buFont typeface="Wingdings" panose="05000000000000000000" pitchFamily="2" charset="2"/>
              <a:buChar char="§"/>
            </a:pPr>
            <a:r>
              <a:rPr lang="en-US" sz="1650" dirty="0">
                <a:solidFill>
                  <a:schemeClr val="tx1"/>
                </a:solidFill>
                <a:ea typeface="Times New Roman" panose="02020603050405020304" pitchFamily="18" charset="0"/>
                <a:cs typeface="Microsoft Sans Serif" panose="020B0604020202020204" pitchFamily="34" charset="0"/>
              </a:rPr>
              <a:t>not qualifying in a Prequalification</a:t>
            </a:r>
          </a:p>
          <a:p>
            <a:pPr marL="879326" lvl="3" indent="-342900" algn="just">
              <a:lnSpc>
                <a:spcPct val="115000"/>
              </a:lnSpc>
              <a:spcBef>
                <a:spcPts val="0"/>
              </a:spcBef>
              <a:spcAft>
                <a:spcPts val="400"/>
              </a:spcAft>
              <a:buSzPts val="1200"/>
              <a:buFont typeface="Wingdings" panose="05000000000000000000" pitchFamily="2" charset="2"/>
              <a:buChar char="§"/>
            </a:pPr>
            <a:r>
              <a:rPr lang="en-US" sz="1650" dirty="0">
                <a:solidFill>
                  <a:schemeClr val="tx1"/>
                </a:solidFill>
                <a:ea typeface="Times New Roman" panose="02020603050405020304" pitchFamily="18" charset="0"/>
                <a:cs typeface="Microsoft Sans Serif" panose="020B0604020202020204" pitchFamily="34" charset="0"/>
              </a:rPr>
              <a:t>not being selected in an Initial Selection</a:t>
            </a:r>
          </a:p>
          <a:p>
            <a:pPr marL="879326" lvl="3" indent="-342900" algn="just">
              <a:lnSpc>
                <a:spcPct val="115000"/>
              </a:lnSpc>
              <a:spcBef>
                <a:spcPts val="0"/>
              </a:spcBef>
              <a:spcAft>
                <a:spcPts val="400"/>
              </a:spcAft>
              <a:buSzPts val="1200"/>
              <a:buFont typeface="Wingdings" panose="05000000000000000000" pitchFamily="2" charset="2"/>
              <a:buChar char="§"/>
            </a:pPr>
            <a:r>
              <a:rPr lang="en-US" sz="1650" dirty="0">
                <a:solidFill>
                  <a:schemeClr val="tx1"/>
                </a:solidFill>
                <a:ea typeface="Times New Roman" panose="02020603050405020304" pitchFamily="18" charset="0"/>
                <a:cs typeface="Microsoft Sans Serif" panose="020B0604020202020204" pitchFamily="34" charset="0"/>
              </a:rPr>
              <a:t>being eliminated from a multi-stage procurement process</a:t>
            </a:r>
          </a:p>
          <a:p>
            <a:pPr marL="879326" lvl="3" indent="-342900" algn="just">
              <a:lnSpc>
                <a:spcPct val="115000"/>
              </a:lnSpc>
              <a:spcBef>
                <a:spcPts val="0"/>
              </a:spcBef>
              <a:spcAft>
                <a:spcPts val="400"/>
              </a:spcAft>
              <a:buSzPts val="1200"/>
              <a:buFont typeface="Wingdings" panose="05000000000000000000" pitchFamily="2" charset="2"/>
              <a:buChar char="§"/>
            </a:pPr>
            <a:r>
              <a:rPr lang="en-US" sz="1650" dirty="0">
                <a:solidFill>
                  <a:schemeClr val="tx1"/>
                </a:solidFill>
                <a:ea typeface="Times New Roman" panose="02020603050405020304" pitchFamily="18" charset="0"/>
                <a:cs typeface="Microsoft Sans Serif" panose="020B0604020202020204" pitchFamily="34" charset="0"/>
              </a:rPr>
              <a:t>not passing the minimum technical qualifying mark in consulting services</a:t>
            </a:r>
          </a:p>
          <a:p>
            <a:pPr lvl="3" indent="0" algn="just">
              <a:lnSpc>
                <a:spcPct val="115000"/>
              </a:lnSpc>
              <a:spcBef>
                <a:spcPts val="0"/>
              </a:spcBef>
              <a:spcAft>
                <a:spcPts val="400"/>
              </a:spcAft>
              <a:buSzPts val="1200"/>
              <a:buNone/>
            </a:pPr>
            <a:endParaRPr lang="en-US" sz="1650" dirty="0">
              <a:solidFill>
                <a:schemeClr val="tx1"/>
              </a:solidFill>
              <a:ea typeface="Times New Roman" panose="02020603050405020304" pitchFamily="18" charset="0"/>
              <a:cs typeface="Microsoft Sans Serif" panose="020B0604020202020204" pitchFamily="34" charset="0"/>
            </a:endParaRPr>
          </a:p>
          <a:p>
            <a:pPr marL="457200" lvl="2" indent="0" algn="just">
              <a:lnSpc>
                <a:spcPct val="115000"/>
              </a:lnSpc>
              <a:spcBef>
                <a:spcPts val="0"/>
              </a:spcBef>
              <a:spcAft>
                <a:spcPts val="400"/>
              </a:spcAft>
              <a:buNone/>
            </a:pPr>
            <a:r>
              <a:rPr lang="en-US" sz="2400" dirty="0">
                <a:solidFill>
                  <a:schemeClr val="tx1"/>
                </a:solidFill>
                <a:ea typeface="Times New Roman" panose="02020603050405020304" pitchFamily="18" charset="0"/>
                <a:cs typeface="Microsoft Sans Serif" panose="020B0604020202020204" pitchFamily="34" charset="0"/>
              </a:rPr>
              <a:t>3. Decision to award a contract</a:t>
            </a:r>
          </a:p>
          <a:p>
            <a:pPr marL="614078" lvl="2" indent="0" defTabSz="342900">
              <a:spcBef>
                <a:spcPts val="450"/>
              </a:spcBef>
              <a:spcAft>
                <a:spcPts val="450"/>
              </a:spcAft>
              <a:buNone/>
            </a:pPr>
            <a:endParaRPr lang="en-US" sz="2400" dirty="0">
              <a:solidFill>
                <a:prstClr val="black"/>
              </a:solidFill>
            </a:endParaRPr>
          </a:p>
          <a:p>
            <a:pPr marL="342900" lvl="1" defTabSz="342900">
              <a:spcBef>
                <a:spcPts val="450"/>
              </a:spcBef>
              <a:spcAft>
                <a:spcPts val="450"/>
              </a:spcAft>
            </a:pPr>
            <a:endParaRPr lang="en-US" sz="2000" dirty="0">
              <a:solidFill>
                <a:schemeClr val="tx1"/>
              </a:solidFill>
            </a:endParaRPr>
          </a:p>
        </p:txBody>
      </p:sp>
      <p:sp>
        <p:nvSpPr>
          <p:cNvPr id="4" name="Slide Number Placeholder 2"/>
          <p:cNvSpPr txBox="1">
            <a:spLocks/>
          </p:cNvSpPr>
          <p:nvPr/>
        </p:nvSpPr>
        <p:spPr>
          <a:xfrm>
            <a:off x="8266548" y="6414366"/>
            <a:ext cx="766618" cy="365125"/>
          </a:xfrm>
          <a:prstGeom prst="rect">
            <a:avLst/>
          </a:prstGeom>
        </p:spPr>
        <p:txBody>
          <a:bodyPr/>
          <a:lstStyle>
            <a:defPPr>
              <a:defRPr lang="de-DE"/>
            </a:defPPr>
            <a:lvl1pPr marL="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1pPr>
            <a:lvl2pPr marL="742950" indent="-28575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2pPr>
            <a:lvl3pPr marL="11430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3pPr>
            <a:lvl4pPr marL="16002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4pPr>
            <a:lvl5pPr marL="20574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5pPr>
            <a:lvl6pPr marL="25146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6pPr>
            <a:lvl7pPr marL="29718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7pPr>
            <a:lvl8pPr marL="34290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8pPr>
            <a:lvl9pPr marL="38862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9pPr>
          </a:lstStyle>
          <a:p>
            <a:pPr eaLnBrk="1" hangingPunct="1"/>
            <a:r>
              <a:rPr lang="en-NZ" altLang="en-US" sz="1100">
                <a:solidFill>
                  <a:srgbClr val="595959"/>
                </a:solidFill>
                <a:latin typeface="Arial" panose="020B0604020202020204" pitchFamily="34" charset="0"/>
              </a:rPr>
              <a:t>Slide </a:t>
            </a:r>
            <a:fld id="{C17D4279-5C75-407D-866B-2EA7252BBFA1}" type="slidenum">
              <a:rPr lang="en-NZ" altLang="en-US" sz="1100" smtClean="0">
                <a:solidFill>
                  <a:srgbClr val="595959"/>
                </a:solidFill>
                <a:latin typeface="Arial" panose="020B0604020202020204" pitchFamily="34" charset="0"/>
              </a:rPr>
              <a:pPr eaLnBrk="1" hangingPunct="1"/>
              <a:t>14</a:t>
            </a:fld>
            <a:endParaRPr lang="en-NZ" altLang="en-US" sz="1100" dirty="0">
              <a:solidFill>
                <a:srgbClr val="595959"/>
              </a:solidFill>
              <a:latin typeface="Arial" panose="020B0604020202020204" pitchFamily="34" charset="0"/>
            </a:endParaRPr>
          </a:p>
        </p:txBody>
      </p:sp>
    </p:spTree>
    <p:extLst>
      <p:ext uri="{BB962C8B-B14F-4D97-AF65-F5344CB8AC3E}">
        <p14:creationId xmlns:p14="http://schemas.microsoft.com/office/powerpoint/2010/main" val="269881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729158" y="1399469"/>
            <a:ext cx="7864236" cy="362434"/>
          </a:xfrm>
          <a:prstGeom prst="rect">
            <a:avLst/>
          </a:prstGeom>
        </p:spPr>
        <p:txBody>
          <a:bodyPr>
            <a:noAutofit/>
          </a:bodyPr>
          <a:lstStyle/>
          <a:p>
            <a:pPr>
              <a:lnSpc>
                <a:spcPct val="120000"/>
              </a:lnSpc>
            </a:pPr>
            <a:r>
              <a:rPr lang="en-NZ" sz="2000" dirty="0">
                <a:solidFill>
                  <a:schemeClr val="tx1"/>
                </a:solidFill>
              </a:rPr>
              <a:t>In a timely manner: “Timely” depends on what is being challenged</a:t>
            </a:r>
          </a:p>
          <a:p>
            <a:pPr>
              <a:lnSpc>
                <a:spcPct val="120000"/>
              </a:lnSpc>
            </a:pPr>
            <a:endParaRPr lang="en-NZ" sz="2000" dirty="0">
              <a:solidFill>
                <a:schemeClr val="tx1"/>
              </a:solidFill>
            </a:endParaRPr>
          </a:p>
        </p:txBody>
      </p:sp>
      <p:grpSp>
        <p:nvGrpSpPr>
          <p:cNvPr id="10" name="Group 9"/>
          <p:cNvGrpSpPr/>
          <p:nvPr/>
        </p:nvGrpSpPr>
        <p:grpSpPr>
          <a:xfrm>
            <a:off x="644298" y="295806"/>
            <a:ext cx="7265361" cy="1000223"/>
            <a:chOff x="510092" y="103534"/>
            <a:chExt cx="9687146" cy="1333631"/>
          </a:xfrm>
        </p:grpSpPr>
        <p:sp>
          <p:nvSpPr>
            <p:cNvPr id="11" name="Rectangle 10"/>
            <p:cNvSpPr/>
            <p:nvPr/>
          </p:nvSpPr>
          <p:spPr>
            <a:xfrm>
              <a:off x="4051967" y="413615"/>
              <a:ext cx="6145271" cy="779700"/>
            </a:xfrm>
            <a:prstGeom prst="rect">
              <a:avLst/>
            </a:prstGeom>
          </p:spPr>
          <p:txBody>
            <a:bodyPr wrap="none">
              <a:spAutoFit/>
            </a:bodyPr>
            <a:lstStyle/>
            <a:p>
              <a:pPr marL="457121" lvl="1" defTabSz="685800">
                <a:spcBef>
                  <a:spcPts val="450"/>
                </a:spcBef>
                <a:spcAft>
                  <a:spcPts val="450"/>
                </a:spcAft>
              </a:pPr>
              <a:r>
                <a:rPr lang="en-US" sz="3200" kern="0" dirty="0">
                  <a:solidFill>
                    <a:srgbClr val="009FDA"/>
                  </a:solidFill>
                </a:rPr>
                <a:t>3. When to complain?</a:t>
              </a:r>
            </a:p>
          </p:txBody>
        </p:sp>
        <p:grpSp>
          <p:nvGrpSpPr>
            <p:cNvPr id="12" name="Group 11"/>
            <p:cNvGrpSpPr/>
            <p:nvPr/>
          </p:nvGrpSpPr>
          <p:grpSpPr>
            <a:xfrm>
              <a:off x="510092" y="103534"/>
              <a:ext cx="3748227" cy="1333631"/>
              <a:chOff x="65008" y="110947"/>
              <a:chExt cx="3967014" cy="1333631"/>
            </a:xfrm>
          </p:grpSpPr>
          <p:sp>
            <p:nvSpPr>
              <p:cNvPr id="13" name="Title 3"/>
              <p:cNvSpPr txBox="1">
                <a:spLocks/>
              </p:cNvSpPr>
              <p:nvPr/>
            </p:nvSpPr>
            <p:spPr>
              <a:xfrm>
                <a:off x="65008" y="110947"/>
                <a:ext cx="3967014" cy="1089782"/>
              </a:xfrm>
              <a:prstGeom prst="rect">
                <a:avLst/>
              </a:prstGeom>
            </p:spPr>
            <p:txBody>
              <a:bodyPr/>
              <a:lstStyle>
                <a:lvl1pPr algn="l" defTabSz="1218987" rtl="0" eaLnBrk="1" latinLnBrk="0" hangingPunct="1">
                  <a:spcBef>
                    <a:spcPct val="0"/>
                  </a:spcBef>
                  <a:buNone/>
                  <a:defRPr sz="3600" kern="1200">
                    <a:solidFill>
                      <a:schemeClr val="tx1">
                        <a:lumMod val="75000"/>
                        <a:lumOff val="25000"/>
                      </a:schemeClr>
                    </a:solidFill>
                    <a:latin typeface="+mj-lt"/>
                    <a:ea typeface="+mj-ea"/>
                    <a:cs typeface="Arial" panose="020B0604020202020204" pitchFamily="34" charset="0"/>
                  </a:defRPr>
                </a:lvl1pPr>
              </a:lstStyle>
              <a:p>
                <a:r>
                  <a:rPr lang="en-US" sz="3200" dirty="0">
                    <a:solidFill>
                      <a:srgbClr val="009FDA"/>
                    </a:solidFill>
                    <a:ea typeface="Segoe UI" panose="020B0502040204020203" pitchFamily="34" charset="0"/>
                  </a:rPr>
                  <a:t>The four</a:t>
                </a:r>
              </a:p>
              <a:p>
                <a:r>
                  <a:rPr lang="en-US" sz="3200" b="1" dirty="0">
                    <a:solidFill>
                      <a:srgbClr val="009FDA"/>
                    </a:solidFill>
                    <a:ea typeface="Segoe UI" panose="020B0502040204020203" pitchFamily="34" charset="0"/>
                  </a:rPr>
                  <a:t>ESSENTIALS</a:t>
                </a:r>
              </a:p>
            </p:txBody>
          </p:sp>
          <p:cxnSp>
            <p:nvCxnSpPr>
              <p:cNvPr id="14" name="Straight Connector 13"/>
              <p:cNvCxnSpPr/>
              <p:nvPr/>
            </p:nvCxnSpPr>
            <p:spPr>
              <a:xfrm>
                <a:off x="4032022" y="279846"/>
                <a:ext cx="0" cy="1164732"/>
              </a:xfrm>
              <a:prstGeom prst="line">
                <a:avLst/>
              </a:prstGeom>
              <a:ln w="19050" cap="rnd">
                <a:solidFill>
                  <a:srgbClr val="009FDA"/>
                </a:solidFill>
              </a:ln>
            </p:spPr>
            <p:style>
              <a:lnRef idx="1">
                <a:schemeClr val="accent1"/>
              </a:lnRef>
              <a:fillRef idx="0">
                <a:schemeClr val="accent1"/>
              </a:fillRef>
              <a:effectRef idx="0">
                <a:schemeClr val="accent1"/>
              </a:effectRef>
              <a:fontRef idx="minor">
                <a:schemeClr val="tx1"/>
              </a:fontRef>
            </p:style>
          </p:cxnSp>
        </p:grpSp>
      </p:grpSp>
      <p:sp>
        <p:nvSpPr>
          <p:cNvPr id="15" name="Slide Number Placeholder 2"/>
          <p:cNvSpPr txBox="1">
            <a:spLocks/>
          </p:cNvSpPr>
          <p:nvPr/>
        </p:nvSpPr>
        <p:spPr>
          <a:xfrm>
            <a:off x="8266548" y="6414366"/>
            <a:ext cx="766618" cy="365125"/>
          </a:xfrm>
          <a:prstGeom prst="rect">
            <a:avLst/>
          </a:prstGeom>
        </p:spPr>
        <p:txBody>
          <a:bodyPr/>
          <a:lstStyle>
            <a:defPPr>
              <a:defRPr lang="de-DE"/>
            </a:defPPr>
            <a:lvl1pPr marL="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1pPr>
            <a:lvl2pPr marL="742950" indent="-28575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2pPr>
            <a:lvl3pPr marL="11430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3pPr>
            <a:lvl4pPr marL="16002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4pPr>
            <a:lvl5pPr marL="20574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5pPr>
            <a:lvl6pPr marL="25146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6pPr>
            <a:lvl7pPr marL="29718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7pPr>
            <a:lvl8pPr marL="34290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8pPr>
            <a:lvl9pPr marL="38862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9pPr>
          </a:lstStyle>
          <a:p>
            <a:pPr eaLnBrk="1" hangingPunct="1"/>
            <a:r>
              <a:rPr lang="en-NZ" altLang="en-US" sz="1100">
                <a:solidFill>
                  <a:srgbClr val="595959"/>
                </a:solidFill>
                <a:latin typeface="Arial" panose="020B0604020202020204" pitchFamily="34" charset="0"/>
              </a:rPr>
              <a:t>Slide </a:t>
            </a:r>
            <a:fld id="{C17D4279-5C75-407D-866B-2EA7252BBFA1}" type="slidenum">
              <a:rPr lang="en-NZ" altLang="en-US" sz="1100" smtClean="0">
                <a:solidFill>
                  <a:srgbClr val="595959"/>
                </a:solidFill>
                <a:latin typeface="Arial" panose="020B0604020202020204" pitchFamily="34" charset="0"/>
              </a:rPr>
              <a:pPr eaLnBrk="1" hangingPunct="1"/>
              <a:t>15</a:t>
            </a:fld>
            <a:endParaRPr lang="en-NZ" altLang="en-US" sz="1100" dirty="0">
              <a:solidFill>
                <a:srgbClr val="595959"/>
              </a:solidFill>
              <a:latin typeface="Arial" panose="020B0604020202020204" pitchFamily="34" charset="0"/>
            </a:endParaRPr>
          </a:p>
        </p:txBody>
      </p:sp>
      <p:pic>
        <p:nvPicPr>
          <p:cNvPr id="16" name="Picture 15"/>
          <p:cNvPicPr>
            <a:picLocks noChangeAspect="1"/>
          </p:cNvPicPr>
          <p:nvPr/>
        </p:nvPicPr>
        <p:blipFill>
          <a:blip r:embed="rId3"/>
          <a:stretch>
            <a:fillRect/>
          </a:stretch>
        </p:blipFill>
        <p:spPr>
          <a:xfrm>
            <a:off x="0" y="1761903"/>
            <a:ext cx="9144000" cy="4534122"/>
          </a:xfrm>
          <a:prstGeom prst="rect">
            <a:avLst/>
          </a:prstGeom>
        </p:spPr>
      </p:pic>
    </p:spTree>
    <p:extLst>
      <p:ext uri="{BB962C8B-B14F-4D97-AF65-F5344CB8AC3E}">
        <p14:creationId xmlns:p14="http://schemas.microsoft.com/office/powerpoint/2010/main" val="3892512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510139" y="77002"/>
            <a:ext cx="7861690" cy="702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13485" numCol="1" anchor="b" anchorCtr="0" compatLnSpc="1">
            <a:prstTxWarp prst="textNoShape">
              <a:avLst/>
            </a:prstTxWarp>
          </a:bodyPr>
          <a:lstStyle>
            <a:lvl1pPr algn="l" defTabSz="456727" rtl="0" eaLnBrk="1" latinLnBrk="0" hangingPunct="1">
              <a:spcBef>
                <a:spcPct val="0"/>
              </a:spcBef>
              <a:buNone/>
              <a:defRPr sz="3000" kern="1200">
                <a:solidFill>
                  <a:schemeClr val="tx2"/>
                </a:solidFill>
                <a:latin typeface="Arial"/>
                <a:ea typeface="+mj-ea"/>
                <a:cs typeface="Arial"/>
              </a:defRPr>
            </a:lvl1pPr>
          </a:lstStyle>
          <a:p>
            <a:pPr defTabSz="342545"/>
            <a:r>
              <a:rPr lang="en-NZ" sz="3200" dirty="0">
                <a:solidFill>
                  <a:srgbClr val="009FDA"/>
                </a:solidFill>
              </a:rPr>
              <a:t>Standstill Period Timeline</a:t>
            </a:r>
          </a:p>
        </p:txBody>
      </p:sp>
      <p:sp>
        <p:nvSpPr>
          <p:cNvPr id="4" name="Slide Number Placeholder 2"/>
          <p:cNvSpPr txBox="1">
            <a:spLocks/>
          </p:cNvSpPr>
          <p:nvPr/>
        </p:nvSpPr>
        <p:spPr>
          <a:xfrm>
            <a:off x="8266548" y="6414366"/>
            <a:ext cx="766618" cy="365125"/>
          </a:xfrm>
          <a:prstGeom prst="rect">
            <a:avLst/>
          </a:prstGeom>
        </p:spPr>
        <p:txBody>
          <a:bodyPr/>
          <a:lstStyle>
            <a:defPPr>
              <a:defRPr lang="de-DE"/>
            </a:defPPr>
            <a:lvl1pPr marL="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1pPr>
            <a:lvl2pPr marL="742950" indent="-28575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2pPr>
            <a:lvl3pPr marL="11430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3pPr>
            <a:lvl4pPr marL="16002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4pPr>
            <a:lvl5pPr marL="20574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5pPr>
            <a:lvl6pPr marL="25146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6pPr>
            <a:lvl7pPr marL="29718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7pPr>
            <a:lvl8pPr marL="34290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8pPr>
            <a:lvl9pPr marL="38862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9pPr>
          </a:lstStyle>
          <a:p>
            <a:pPr eaLnBrk="1" hangingPunct="1"/>
            <a:r>
              <a:rPr lang="en-NZ" altLang="en-US" sz="1100">
                <a:solidFill>
                  <a:srgbClr val="595959"/>
                </a:solidFill>
                <a:latin typeface="Arial" panose="020B0604020202020204" pitchFamily="34" charset="0"/>
              </a:rPr>
              <a:t>Slide </a:t>
            </a:r>
            <a:fld id="{C17D4279-5C75-407D-866B-2EA7252BBFA1}" type="slidenum">
              <a:rPr lang="en-NZ" altLang="en-US" sz="1100" smtClean="0">
                <a:solidFill>
                  <a:srgbClr val="595959"/>
                </a:solidFill>
                <a:latin typeface="Arial" panose="020B0604020202020204" pitchFamily="34" charset="0"/>
              </a:rPr>
              <a:pPr eaLnBrk="1" hangingPunct="1"/>
              <a:t>16</a:t>
            </a:fld>
            <a:endParaRPr lang="en-NZ" altLang="en-US" sz="1100" dirty="0">
              <a:solidFill>
                <a:srgbClr val="595959"/>
              </a:solidFill>
              <a:latin typeface="Arial" panose="020B0604020202020204" pitchFamily="34" charset="0"/>
            </a:endParaRPr>
          </a:p>
        </p:txBody>
      </p:sp>
      <p:pic>
        <p:nvPicPr>
          <p:cNvPr id="10" name="Picture 9"/>
          <p:cNvPicPr>
            <a:picLocks noChangeAspect="1"/>
          </p:cNvPicPr>
          <p:nvPr/>
        </p:nvPicPr>
        <p:blipFill>
          <a:blip r:embed="rId3"/>
          <a:stretch>
            <a:fillRect/>
          </a:stretch>
        </p:blipFill>
        <p:spPr>
          <a:xfrm>
            <a:off x="243281" y="889692"/>
            <a:ext cx="8789886" cy="5041325"/>
          </a:xfrm>
          <a:prstGeom prst="rect">
            <a:avLst/>
          </a:prstGeom>
        </p:spPr>
      </p:pic>
    </p:spTree>
    <p:extLst>
      <p:ext uri="{BB962C8B-B14F-4D97-AF65-F5344CB8AC3E}">
        <p14:creationId xmlns:p14="http://schemas.microsoft.com/office/powerpoint/2010/main" val="2953209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445981" y="288543"/>
            <a:ext cx="8014625" cy="500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13485" numCol="1" anchor="b" anchorCtr="0" compatLnSpc="1">
            <a:prstTxWarp prst="textNoShape">
              <a:avLst/>
            </a:prstTxWarp>
          </a:bodyPr>
          <a:lstStyle>
            <a:lvl1pPr algn="l" defTabSz="456727" rtl="0" eaLnBrk="1" latinLnBrk="0" hangingPunct="1">
              <a:spcBef>
                <a:spcPct val="0"/>
              </a:spcBef>
              <a:buNone/>
              <a:defRPr sz="3000" kern="1200">
                <a:solidFill>
                  <a:schemeClr val="tx2"/>
                </a:solidFill>
                <a:latin typeface="Arial"/>
                <a:ea typeface="+mj-ea"/>
                <a:cs typeface="Arial"/>
              </a:defRPr>
            </a:lvl1pPr>
          </a:lstStyle>
          <a:p>
            <a:pPr defTabSz="342545"/>
            <a:r>
              <a:rPr lang="en-NZ" sz="3200" dirty="0">
                <a:solidFill>
                  <a:srgbClr val="009FDA"/>
                </a:solidFill>
                <a:latin typeface="+mn-lt"/>
              </a:rPr>
              <a:t>Extended Standstill Period</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669" y="3176337"/>
            <a:ext cx="9144000" cy="2783169"/>
          </a:xfrm>
          <a:prstGeom prst="rect">
            <a:avLst/>
          </a:prstGeom>
        </p:spPr>
      </p:pic>
      <p:sp>
        <p:nvSpPr>
          <p:cNvPr id="5" name="TextBox 4"/>
          <p:cNvSpPr txBox="1"/>
          <p:nvPr/>
        </p:nvSpPr>
        <p:spPr>
          <a:xfrm>
            <a:off x="513358" y="1081312"/>
            <a:ext cx="8100942" cy="1933863"/>
          </a:xfrm>
          <a:prstGeom prst="rect">
            <a:avLst/>
          </a:prstGeom>
          <a:noFill/>
          <a:ln w="25400">
            <a:noFill/>
          </a:ln>
        </p:spPr>
        <p:txBody>
          <a:bodyPr wrap="square" rtlCol="0">
            <a:spAutoFit/>
          </a:bodyPr>
          <a:lstStyle/>
          <a:p>
            <a:pPr marL="257175" indent="-257175" defTabSz="685800">
              <a:lnSpc>
                <a:spcPct val="90000"/>
              </a:lnSpc>
              <a:spcBef>
                <a:spcPts val="225"/>
              </a:spcBef>
              <a:spcAft>
                <a:spcPts val="451"/>
              </a:spcAft>
              <a:buFont typeface="Wingdings" panose="05000000000000000000" pitchFamily="2" charset="2"/>
              <a:buChar char="§"/>
              <a:defRPr/>
            </a:pPr>
            <a:r>
              <a:rPr lang="en-US" sz="2000" dirty="0">
                <a:solidFill>
                  <a:prstClr val="black"/>
                </a:solidFill>
                <a:cs typeface="Arial" panose="020B0604020202020204" pitchFamily="34" charset="0"/>
              </a:rPr>
              <a:t>Bidder/Proposer submits request for a debriefing</a:t>
            </a:r>
          </a:p>
          <a:p>
            <a:pPr marL="257175" indent="-257175" defTabSz="685800">
              <a:lnSpc>
                <a:spcPct val="90000"/>
              </a:lnSpc>
              <a:spcBef>
                <a:spcPts val="225"/>
              </a:spcBef>
              <a:spcAft>
                <a:spcPts val="451"/>
              </a:spcAft>
              <a:buFont typeface="Wingdings" panose="05000000000000000000" pitchFamily="2" charset="2"/>
              <a:buChar char="§"/>
              <a:defRPr/>
            </a:pPr>
            <a:r>
              <a:rPr lang="en-US" sz="2000" dirty="0">
                <a:cs typeface="Arial" panose="020B0604020202020204" pitchFamily="34" charset="0"/>
              </a:rPr>
              <a:t>Borrower decides for justifiable reasons to provide debriefing outside of 5 Business Day timeframe</a:t>
            </a:r>
          </a:p>
          <a:p>
            <a:pPr marL="257175" indent="-257175" defTabSz="685800">
              <a:lnSpc>
                <a:spcPct val="90000"/>
              </a:lnSpc>
              <a:spcBef>
                <a:spcPts val="225"/>
              </a:spcBef>
              <a:spcAft>
                <a:spcPts val="451"/>
              </a:spcAft>
              <a:buFont typeface="Wingdings" panose="05000000000000000000" pitchFamily="2" charset="2"/>
              <a:buChar char="§"/>
              <a:defRPr/>
            </a:pPr>
            <a:r>
              <a:rPr lang="en-US" sz="2000" dirty="0">
                <a:solidFill>
                  <a:prstClr val="black"/>
                </a:solidFill>
                <a:cs typeface="Arial" panose="020B0604020202020204" pitchFamily="34" charset="0"/>
              </a:rPr>
              <a:t>Standstill Period extended to 5 Business Days after the debriefing takes place (or if multiple debriefings, 5 Business Days after the last debriefing)</a:t>
            </a:r>
          </a:p>
        </p:txBody>
      </p:sp>
      <p:sp>
        <p:nvSpPr>
          <p:cNvPr id="6" name="Slide Number Placeholder 2"/>
          <p:cNvSpPr txBox="1">
            <a:spLocks/>
          </p:cNvSpPr>
          <p:nvPr/>
        </p:nvSpPr>
        <p:spPr>
          <a:xfrm>
            <a:off x="8266548" y="6414366"/>
            <a:ext cx="766618" cy="365125"/>
          </a:xfrm>
          <a:prstGeom prst="rect">
            <a:avLst/>
          </a:prstGeom>
        </p:spPr>
        <p:txBody>
          <a:bodyPr/>
          <a:lstStyle>
            <a:defPPr>
              <a:defRPr lang="de-DE"/>
            </a:defPPr>
            <a:lvl1pPr marL="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1pPr>
            <a:lvl2pPr marL="742950" indent="-28575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2pPr>
            <a:lvl3pPr marL="11430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3pPr>
            <a:lvl4pPr marL="16002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4pPr>
            <a:lvl5pPr marL="20574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5pPr>
            <a:lvl6pPr marL="25146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6pPr>
            <a:lvl7pPr marL="29718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7pPr>
            <a:lvl8pPr marL="34290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8pPr>
            <a:lvl9pPr marL="38862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9pPr>
          </a:lstStyle>
          <a:p>
            <a:pPr eaLnBrk="1" hangingPunct="1"/>
            <a:r>
              <a:rPr lang="en-NZ" altLang="en-US" sz="1100">
                <a:solidFill>
                  <a:srgbClr val="595959"/>
                </a:solidFill>
                <a:latin typeface="Arial" panose="020B0604020202020204" pitchFamily="34" charset="0"/>
              </a:rPr>
              <a:t>Slide </a:t>
            </a:r>
            <a:fld id="{C17D4279-5C75-407D-866B-2EA7252BBFA1}" type="slidenum">
              <a:rPr lang="en-NZ" altLang="en-US" sz="1100" smtClean="0">
                <a:solidFill>
                  <a:srgbClr val="595959"/>
                </a:solidFill>
                <a:latin typeface="Arial" panose="020B0604020202020204" pitchFamily="34" charset="0"/>
              </a:rPr>
              <a:pPr eaLnBrk="1" hangingPunct="1"/>
              <a:t>17</a:t>
            </a:fld>
            <a:endParaRPr lang="en-NZ" altLang="en-US" sz="1100" dirty="0">
              <a:solidFill>
                <a:srgbClr val="595959"/>
              </a:solidFill>
              <a:latin typeface="Arial" panose="020B0604020202020204" pitchFamily="34" charset="0"/>
            </a:endParaRPr>
          </a:p>
        </p:txBody>
      </p:sp>
    </p:spTree>
    <p:extLst>
      <p:ext uri="{BB962C8B-B14F-4D97-AF65-F5344CB8AC3E}">
        <p14:creationId xmlns:p14="http://schemas.microsoft.com/office/powerpoint/2010/main" val="1774052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75154" y="1582349"/>
            <a:ext cx="7972080" cy="362434"/>
          </a:xfrm>
          <a:prstGeom prst="rect">
            <a:avLst/>
          </a:prstGeom>
        </p:spPr>
        <p:txBody>
          <a:bodyPr>
            <a:noAutofit/>
          </a:bodyPr>
          <a:lstStyle/>
          <a:p>
            <a:pPr>
              <a:spcBef>
                <a:spcPts val="0"/>
              </a:spcBef>
              <a:spcAft>
                <a:spcPts val="600"/>
              </a:spcAft>
            </a:pPr>
            <a:r>
              <a:rPr lang="en-NZ" sz="2400" dirty="0">
                <a:solidFill>
                  <a:schemeClr val="tx1"/>
                </a:solidFill>
              </a:rPr>
              <a:t>Regulations describe the minimum information to be included:</a:t>
            </a:r>
          </a:p>
          <a:p>
            <a:pPr marL="257175" indent="-257175" defTabSz="685800">
              <a:spcBef>
                <a:spcPts val="0"/>
              </a:spcBef>
              <a:spcAft>
                <a:spcPts val="600"/>
              </a:spcAft>
              <a:buFont typeface="Wingdings" panose="05000000000000000000" pitchFamily="2" charset="2"/>
              <a:buChar char="§"/>
              <a:defRPr/>
            </a:pPr>
            <a:r>
              <a:rPr lang="en-NZ" sz="2000" kern="0" dirty="0">
                <a:solidFill>
                  <a:prstClr val="black"/>
                </a:solidFill>
                <a:cs typeface="Arial" panose="020B0604020202020204" pitchFamily="34" charset="0"/>
              </a:rPr>
              <a:t>the identity of the complainant</a:t>
            </a:r>
          </a:p>
          <a:p>
            <a:pPr marL="257175" indent="-257175" defTabSz="685800">
              <a:spcBef>
                <a:spcPts val="0"/>
              </a:spcBef>
              <a:spcAft>
                <a:spcPts val="600"/>
              </a:spcAft>
              <a:buFont typeface="Wingdings" panose="05000000000000000000" pitchFamily="2" charset="2"/>
              <a:buChar char="§"/>
              <a:defRPr/>
            </a:pPr>
            <a:r>
              <a:rPr lang="en-NZ" sz="2000" kern="0" dirty="0">
                <a:solidFill>
                  <a:prstClr val="black"/>
                </a:solidFill>
                <a:cs typeface="Arial" panose="020B0604020202020204" pitchFamily="34" charset="0"/>
              </a:rPr>
              <a:t>contact details and address</a:t>
            </a:r>
          </a:p>
          <a:p>
            <a:pPr marL="257175" indent="-257175" defTabSz="685800">
              <a:spcBef>
                <a:spcPts val="0"/>
              </a:spcBef>
              <a:spcAft>
                <a:spcPts val="600"/>
              </a:spcAft>
              <a:buFont typeface="Wingdings" panose="05000000000000000000" pitchFamily="2" charset="2"/>
              <a:buChar char="§"/>
              <a:defRPr/>
            </a:pPr>
            <a:r>
              <a:rPr lang="en-NZ" sz="2000" kern="0" dirty="0">
                <a:solidFill>
                  <a:prstClr val="black"/>
                </a:solidFill>
                <a:cs typeface="Arial" panose="020B0604020202020204" pitchFamily="34" charset="0"/>
              </a:rPr>
              <a:t>interest in making the complaint</a:t>
            </a:r>
          </a:p>
          <a:p>
            <a:pPr marL="257175" indent="-257175" defTabSz="685800">
              <a:spcBef>
                <a:spcPts val="0"/>
              </a:spcBef>
              <a:spcAft>
                <a:spcPts val="600"/>
              </a:spcAft>
              <a:buFont typeface="Wingdings" panose="05000000000000000000" pitchFamily="2" charset="2"/>
              <a:buChar char="§"/>
              <a:defRPr/>
            </a:pPr>
            <a:r>
              <a:rPr lang="en-NZ" sz="2000" kern="0" dirty="0">
                <a:solidFill>
                  <a:prstClr val="black"/>
                </a:solidFill>
                <a:cs typeface="Arial" panose="020B0604020202020204" pitchFamily="34" charset="0"/>
              </a:rPr>
              <a:t>identify the procurement activity</a:t>
            </a:r>
          </a:p>
          <a:p>
            <a:pPr marL="257175" indent="-257175" defTabSz="685800">
              <a:spcBef>
                <a:spcPts val="0"/>
              </a:spcBef>
              <a:spcAft>
                <a:spcPts val="600"/>
              </a:spcAft>
              <a:buFont typeface="Wingdings" panose="05000000000000000000" pitchFamily="2" charset="2"/>
              <a:buChar char="§"/>
              <a:defRPr/>
            </a:pPr>
            <a:r>
              <a:rPr lang="en-NZ" sz="2000" kern="0" dirty="0">
                <a:solidFill>
                  <a:prstClr val="black"/>
                </a:solidFill>
                <a:cs typeface="Arial" panose="020B0604020202020204" pitchFamily="34" charset="0"/>
              </a:rPr>
              <a:t>details of any previous communications</a:t>
            </a:r>
          </a:p>
          <a:p>
            <a:pPr marL="257175" indent="-257175" defTabSz="685800">
              <a:spcBef>
                <a:spcPts val="0"/>
              </a:spcBef>
              <a:spcAft>
                <a:spcPts val="600"/>
              </a:spcAft>
              <a:buFont typeface="Wingdings" panose="05000000000000000000" pitchFamily="2" charset="2"/>
              <a:buChar char="§"/>
              <a:defRPr/>
            </a:pPr>
            <a:r>
              <a:rPr lang="en-NZ" sz="2000" kern="0" dirty="0">
                <a:solidFill>
                  <a:prstClr val="black"/>
                </a:solidFill>
                <a:cs typeface="Arial" panose="020B0604020202020204" pitchFamily="34" charset="0"/>
              </a:rPr>
              <a:t>nature of complaint and perceived adverse impact on the complaining party</a:t>
            </a:r>
          </a:p>
          <a:p>
            <a:pPr marL="257175" indent="-257175" defTabSz="685800">
              <a:spcBef>
                <a:spcPts val="0"/>
              </a:spcBef>
              <a:spcAft>
                <a:spcPts val="600"/>
              </a:spcAft>
              <a:buFont typeface="Wingdings" panose="05000000000000000000" pitchFamily="2" charset="2"/>
              <a:buChar char="§"/>
              <a:defRPr/>
            </a:pPr>
            <a:r>
              <a:rPr lang="en-US" sz="2000" kern="0" dirty="0">
                <a:solidFill>
                  <a:prstClr val="black"/>
                </a:solidFill>
                <a:cs typeface="Arial" panose="020B0604020202020204" pitchFamily="34" charset="0"/>
              </a:rPr>
              <a:t>state the alleged inconsistency with or violation of the applicable procurement rules</a:t>
            </a:r>
            <a:endParaRPr lang="en-NZ" sz="2000" kern="0" dirty="0">
              <a:solidFill>
                <a:prstClr val="black"/>
              </a:solidFill>
              <a:cs typeface="Arial" panose="020B0604020202020204" pitchFamily="34" charset="0"/>
            </a:endParaRPr>
          </a:p>
        </p:txBody>
      </p:sp>
      <p:grpSp>
        <p:nvGrpSpPr>
          <p:cNvPr id="8" name="Group 7"/>
          <p:cNvGrpSpPr/>
          <p:nvPr/>
        </p:nvGrpSpPr>
        <p:grpSpPr>
          <a:xfrm>
            <a:off x="359472" y="266930"/>
            <a:ext cx="8661360" cy="1000223"/>
            <a:chOff x="510092" y="103534"/>
            <a:chExt cx="11548478" cy="1333631"/>
          </a:xfrm>
        </p:grpSpPr>
        <p:sp>
          <p:nvSpPr>
            <p:cNvPr id="9" name="Rectangle 8"/>
            <p:cNvSpPr/>
            <p:nvPr/>
          </p:nvSpPr>
          <p:spPr>
            <a:xfrm>
              <a:off x="3666957" y="413615"/>
              <a:ext cx="8391613" cy="779700"/>
            </a:xfrm>
            <a:prstGeom prst="rect">
              <a:avLst/>
            </a:prstGeom>
          </p:spPr>
          <p:txBody>
            <a:bodyPr wrap="none">
              <a:spAutoFit/>
            </a:bodyPr>
            <a:lstStyle/>
            <a:p>
              <a:pPr marL="457121" lvl="1" defTabSz="685800">
                <a:spcBef>
                  <a:spcPts val="450"/>
                </a:spcBef>
                <a:spcAft>
                  <a:spcPts val="450"/>
                </a:spcAft>
              </a:pPr>
              <a:r>
                <a:rPr lang="en-US" sz="3200" kern="0" dirty="0">
                  <a:solidFill>
                    <a:srgbClr val="009FDA"/>
                  </a:solidFill>
                </a:rPr>
                <a:t>4. What information to include?</a:t>
              </a:r>
            </a:p>
          </p:txBody>
        </p:sp>
        <p:grpSp>
          <p:nvGrpSpPr>
            <p:cNvPr id="15" name="Group 14"/>
            <p:cNvGrpSpPr/>
            <p:nvPr/>
          </p:nvGrpSpPr>
          <p:grpSpPr>
            <a:xfrm>
              <a:off x="510092" y="103534"/>
              <a:ext cx="3748227" cy="1333631"/>
              <a:chOff x="65008" y="110947"/>
              <a:chExt cx="3967014" cy="1333631"/>
            </a:xfrm>
          </p:grpSpPr>
          <p:sp>
            <p:nvSpPr>
              <p:cNvPr id="16" name="Title 3"/>
              <p:cNvSpPr txBox="1">
                <a:spLocks/>
              </p:cNvSpPr>
              <p:nvPr/>
            </p:nvSpPr>
            <p:spPr>
              <a:xfrm>
                <a:off x="65008" y="110947"/>
                <a:ext cx="3967014" cy="1089782"/>
              </a:xfrm>
              <a:prstGeom prst="rect">
                <a:avLst/>
              </a:prstGeom>
            </p:spPr>
            <p:txBody>
              <a:bodyPr/>
              <a:lstStyle>
                <a:lvl1pPr algn="l" defTabSz="1218987" rtl="0" eaLnBrk="1" latinLnBrk="0" hangingPunct="1">
                  <a:spcBef>
                    <a:spcPct val="0"/>
                  </a:spcBef>
                  <a:buNone/>
                  <a:defRPr sz="3600" kern="1200">
                    <a:solidFill>
                      <a:schemeClr val="tx1">
                        <a:lumMod val="75000"/>
                        <a:lumOff val="25000"/>
                      </a:schemeClr>
                    </a:solidFill>
                    <a:latin typeface="+mj-lt"/>
                    <a:ea typeface="+mj-ea"/>
                    <a:cs typeface="Arial" panose="020B0604020202020204" pitchFamily="34" charset="0"/>
                  </a:defRPr>
                </a:lvl1pPr>
              </a:lstStyle>
              <a:p>
                <a:r>
                  <a:rPr lang="en-US" sz="3200" dirty="0">
                    <a:solidFill>
                      <a:srgbClr val="009FDA"/>
                    </a:solidFill>
                    <a:ea typeface="Segoe UI" panose="020B0502040204020203" pitchFamily="34" charset="0"/>
                  </a:rPr>
                  <a:t>The four</a:t>
                </a:r>
              </a:p>
              <a:p>
                <a:r>
                  <a:rPr lang="en-US" sz="3200" b="1" dirty="0">
                    <a:solidFill>
                      <a:srgbClr val="009FDA"/>
                    </a:solidFill>
                    <a:ea typeface="Segoe UI" panose="020B0502040204020203" pitchFamily="34" charset="0"/>
                  </a:rPr>
                  <a:t>ESSENTIALS</a:t>
                </a:r>
              </a:p>
            </p:txBody>
          </p:sp>
          <p:cxnSp>
            <p:nvCxnSpPr>
              <p:cNvPr id="17" name="Straight Connector 16"/>
              <p:cNvCxnSpPr/>
              <p:nvPr/>
            </p:nvCxnSpPr>
            <p:spPr>
              <a:xfrm>
                <a:off x="4032022" y="279846"/>
                <a:ext cx="0" cy="1164732"/>
              </a:xfrm>
              <a:prstGeom prst="line">
                <a:avLst/>
              </a:prstGeom>
              <a:ln w="19050" cap="rnd">
                <a:solidFill>
                  <a:srgbClr val="009FDA"/>
                </a:solidFill>
              </a:ln>
            </p:spPr>
            <p:style>
              <a:lnRef idx="1">
                <a:schemeClr val="accent1"/>
              </a:lnRef>
              <a:fillRef idx="0">
                <a:schemeClr val="accent1"/>
              </a:fillRef>
              <a:effectRef idx="0">
                <a:schemeClr val="accent1"/>
              </a:effectRef>
              <a:fontRef idx="minor">
                <a:schemeClr val="tx1"/>
              </a:fontRef>
            </p:style>
          </p:cxnSp>
        </p:grpSp>
      </p:grpSp>
      <p:sp>
        <p:nvSpPr>
          <p:cNvPr id="10" name="Slide Number Placeholder 2"/>
          <p:cNvSpPr txBox="1">
            <a:spLocks/>
          </p:cNvSpPr>
          <p:nvPr/>
        </p:nvSpPr>
        <p:spPr>
          <a:xfrm>
            <a:off x="8266548" y="6414366"/>
            <a:ext cx="766618" cy="365125"/>
          </a:xfrm>
          <a:prstGeom prst="rect">
            <a:avLst/>
          </a:prstGeom>
        </p:spPr>
        <p:txBody>
          <a:bodyPr/>
          <a:lstStyle>
            <a:defPPr>
              <a:defRPr lang="de-DE"/>
            </a:defPPr>
            <a:lvl1pPr marL="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1pPr>
            <a:lvl2pPr marL="742950" indent="-28575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2pPr>
            <a:lvl3pPr marL="11430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3pPr>
            <a:lvl4pPr marL="16002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4pPr>
            <a:lvl5pPr marL="20574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5pPr>
            <a:lvl6pPr marL="25146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6pPr>
            <a:lvl7pPr marL="29718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7pPr>
            <a:lvl8pPr marL="34290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8pPr>
            <a:lvl9pPr marL="38862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9pPr>
          </a:lstStyle>
          <a:p>
            <a:pPr eaLnBrk="1" hangingPunct="1"/>
            <a:r>
              <a:rPr lang="en-NZ" altLang="en-US" sz="1100">
                <a:solidFill>
                  <a:srgbClr val="595959"/>
                </a:solidFill>
                <a:latin typeface="Arial" panose="020B0604020202020204" pitchFamily="34" charset="0"/>
              </a:rPr>
              <a:t>Slide </a:t>
            </a:r>
            <a:fld id="{C17D4279-5C75-407D-866B-2EA7252BBFA1}" type="slidenum">
              <a:rPr lang="en-NZ" altLang="en-US" sz="1100" smtClean="0">
                <a:solidFill>
                  <a:srgbClr val="595959"/>
                </a:solidFill>
                <a:latin typeface="Arial" panose="020B0604020202020204" pitchFamily="34" charset="0"/>
              </a:rPr>
              <a:pPr eaLnBrk="1" hangingPunct="1"/>
              <a:t>18</a:t>
            </a:fld>
            <a:endParaRPr lang="en-NZ" altLang="en-US" sz="1100" dirty="0">
              <a:solidFill>
                <a:srgbClr val="595959"/>
              </a:solidFill>
              <a:latin typeface="Arial" panose="020B0604020202020204" pitchFamily="34" charset="0"/>
            </a:endParaRPr>
          </a:p>
        </p:txBody>
      </p:sp>
    </p:spTree>
    <p:extLst>
      <p:ext uri="{BB962C8B-B14F-4D97-AF65-F5344CB8AC3E}">
        <p14:creationId xmlns:p14="http://schemas.microsoft.com/office/powerpoint/2010/main" val="605206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101" y="233395"/>
            <a:ext cx="7621492" cy="517376"/>
          </a:xfrm>
          <a:prstGeom prst="rect">
            <a:avLst/>
          </a:prstGeom>
        </p:spPr>
        <p:txBody>
          <a:bodyPr/>
          <a:lstStyle/>
          <a:p>
            <a:r>
              <a:rPr lang="en-US" sz="3200" dirty="0">
                <a:solidFill>
                  <a:srgbClr val="009FDA"/>
                </a:solidFill>
              </a:rPr>
              <a:t>Submitting a Complaint</a:t>
            </a:r>
          </a:p>
        </p:txBody>
      </p:sp>
      <p:sp>
        <p:nvSpPr>
          <p:cNvPr id="3" name="Text Placeholder 2"/>
          <p:cNvSpPr>
            <a:spLocks noGrp="1"/>
          </p:cNvSpPr>
          <p:nvPr>
            <p:ph type="body" sz="quarter" idx="4294967295"/>
          </p:nvPr>
        </p:nvSpPr>
        <p:spPr>
          <a:xfrm>
            <a:off x="523365" y="996075"/>
            <a:ext cx="8118632" cy="5270430"/>
          </a:xfrm>
          <a:prstGeom prst="rect">
            <a:avLst/>
          </a:prstGeom>
        </p:spPr>
        <p:txBody>
          <a:bodyPr>
            <a:noAutofit/>
          </a:bodyPr>
          <a:lstStyle/>
          <a:p>
            <a:pPr marL="685800" lvl="1" indent="-342900" defTabSz="342900">
              <a:spcBef>
                <a:spcPts val="450"/>
              </a:spcBef>
              <a:spcAft>
                <a:spcPts val="450"/>
              </a:spcAft>
              <a:buFont typeface="Wingdings" panose="05000000000000000000" pitchFamily="2" charset="2"/>
              <a:buChar char="§"/>
            </a:pPr>
            <a:r>
              <a:rPr lang="en-NZ" sz="2000" dirty="0">
                <a:solidFill>
                  <a:schemeClr val="tx1"/>
                </a:solidFill>
              </a:rPr>
              <a:t>SPDs provide instructions to bidders/proposers on how, where and when to file a complain</a:t>
            </a:r>
          </a:p>
          <a:p>
            <a:pPr marL="685800" lvl="1" indent="-342900" defTabSz="342900">
              <a:spcBef>
                <a:spcPts val="450"/>
              </a:spcBef>
              <a:spcAft>
                <a:spcPts val="450"/>
              </a:spcAft>
              <a:buFont typeface="Wingdings" panose="05000000000000000000" pitchFamily="2" charset="2"/>
              <a:buChar char="§"/>
            </a:pPr>
            <a:r>
              <a:rPr lang="en-NZ" sz="2000" dirty="0">
                <a:solidFill>
                  <a:schemeClr val="tx1"/>
                </a:solidFill>
              </a:rPr>
              <a:t>Form of Notification of Intention to Award provides among others instructions on how to file a complaint challenging award</a:t>
            </a:r>
          </a:p>
          <a:p>
            <a:pPr marL="685800" lvl="1" indent="-342900" defTabSz="342900">
              <a:spcBef>
                <a:spcPts val="450"/>
              </a:spcBef>
              <a:spcAft>
                <a:spcPts val="450"/>
              </a:spcAft>
              <a:buFont typeface="Wingdings" panose="05000000000000000000" pitchFamily="2" charset="2"/>
              <a:buChar char="§"/>
            </a:pPr>
            <a:r>
              <a:rPr lang="en-NZ" sz="2000" dirty="0">
                <a:solidFill>
                  <a:schemeClr val="tx1"/>
                </a:solidFill>
              </a:rPr>
              <a:t>Complaints must be submitted to the </a:t>
            </a:r>
            <a:r>
              <a:rPr lang="en-NZ" sz="2000" u="sng" dirty="0">
                <a:solidFill>
                  <a:schemeClr val="tx1"/>
                </a:solidFill>
              </a:rPr>
              <a:t>Borrower</a:t>
            </a:r>
          </a:p>
          <a:p>
            <a:pPr marL="685800" lvl="1" indent="-342900" defTabSz="342900">
              <a:spcBef>
                <a:spcPts val="450"/>
              </a:spcBef>
              <a:spcAft>
                <a:spcPts val="450"/>
              </a:spcAft>
              <a:buFont typeface="Wingdings" panose="05000000000000000000" pitchFamily="2" charset="2"/>
              <a:buChar char="§"/>
            </a:pPr>
            <a:r>
              <a:rPr lang="en-NZ" sz="2000" dirty="0">
                <a:solidFill>
                  <a:schemeClr val="tx1"/>
                </a:solidFill>
              </a:rPr>
              <a:t>This is the entity and the official designated for that purpose in the respective Procurement Document</a:t>
            </a:r>
          </a:p>
          <a:p>
            <a:pPr marL="685800" lvl="1" indent="-342900" defTabSz="342900">
              <a:spcBef>
                <a:spcPts val="450"/>
              </a:spcBef>
              <a:spcAft>
                <a:spcPts val="450"/>
              </a:spcAft>
              <a:buFont typeface="Wingdings" panose="05000000000000000000" pitchFamily="2" charset="2"/>
              <a:buChar char="§"/>
            </a:pPr>
            <a:r>
              <a:rPr lang="en-NZ" sz="2000" dirty="0">
                <a:solidFill>
                  <a:schemeClr val="tx1"/>
                </a:solidFill>
              </a:rPr>
              <a:t>If sent to the Bank, the complaint will be forwarded to the Borrower promptly</a:t>
            </a:r>
          </a:p>
          <a:p>
            <a:pPr marL="685800" lvl="1" indent="-342900" defTabSz="342900">
              <a:spcBef>
                <a:spcPts val="450"/>
              </a:spcBef>
              <a:spcAft>
                <a:spcPts val="450"/>
              </a:spcAft>
              <a:buFont typeface="Wingdings" panose="05000000000000000000" pitchFamily="2" charset="2"/>
              <a:buChar char="§"/>
            </a:pPr>
            <a:r>
              <a:rPr lang="en-NZ" sz="2000" dirty="0">
                <a:solidFill>
                  <a:schemeClr val="tx1"/>
                </a:solidFill>
              </a:rPr>
              <a:t>Must be submitted in writing (preferably by the quickest means available to be able to meet the timelines). E.g.</a:t>
            </a:r>
          </a:p>
          <a:p>
            <a:pPr marL="1071563" lvl="1" indent="-342900" defTabSz="342900" fontAlgn="base">
              <a:spcBef>
                <a:spcPts val="450"/>
              </a:spcBef>
              <a:spcAft>
                <a:spcPts val="450"/>
              </a:spcAft>
              <a:buFont typeface="Wingdings" panose="05000000000000000000" pitchFamily="2" charset="2"/>
              <a:buChar char=""/>
              <a:tabLst>
                <a:tab pos="971550" algn="l"/>
              </a:tabLst>
            </a:pPr>
            <a:r>
              <a:rPr lang="en-NZ" sz="2000" dirty="0">
                <a:solidFill>
                  <a:schemeClr val="tx1"/>
                </a:solidFill>
              </a:rPr>
              <a:t>Email, fax, or</a:t>
            </a:r>
          </a:p>
          <a:p>
            <a:pPr marL="1071563" lvl="1" indent="-342900" defTabSz="342900" fontAlgn="base">
              <a:spcBef>
                <a:spcPts val="450"/>
              </a:spcBef>
              <a:spcAft>
                <a:spcPts val="450"/>
              </a:spcAft>
              <a:buFont typeface="Wingdings" panose="05000000000000000000" pitchFamily="2" charset="2"/>
              <a:buChar char=""/>
              <a:tabLst>
                <a:tab pos="971550" algn="l"/>
              </a:tabLst>
            </a:pPr>
            <a:r>
              <a:rPr lang="en-NZ" sz="2000" dirty="0">
                <a:solidFill>
                  <a:schemeClr val="tx1"/>
                </a:solidFill>
              </a:rPr>
              <a:t>Borrower’s e-procurement system, if applicable</a:t>
            </a:r>
          </a:p>
          <a:p>
            <a:pPr marL="717550" lvl="1" indent="-363538" defTabSz="342900">
              <a:spcBef>
                <a:spcPts val="450"/>
              </a:spcBef>
              <a:spcAft>
                <a:spcPts val="450"/>
              </a:spcAft>
            </a:pPr>
            <a:endParaRPr lang="en-US" sz="2000" dirty="0">
              <a:solidFill>
                <a:schemeClr val="tx1"/>
              </a:solidFill>
            </a:endParaRPr>
          </a:p>
        </p:txBody>
      </p:sp>
      <p:sp>
        <p:nvSpPr>
          <p:cNvPr id="4" name="Slide Number Placeholder 2"/>
          <p:cNvSpPr txBox="1">
            <a:spLocks/>
          </p:cNvSpPr>
          <p:nvPr/>
        </p:nvSpPr>
        <p:spPr>
          <a:xfrm>
            <a:off x="8266548" y="6414366"/>
            <a:ext cx="766618" cy="365125"/>
          </a:xfrm>
          <a:prstGeom prst="rect">
            <a:avLst/>
          </a:prstGeom>
        </p:spPr>
        <p:txBody>
          <a:bodyPr/>
          <a:lstStyle>
            <a:defPPr>
              <a:defRPr lang="de-DE"/>
            </a:defPPr>
            <a:lvl1pPr marL="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1pPr>
            <a:lvl2pPr marL="742950" indent="-28575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2pPr>
            <a:lvl3pPr marL="11430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3pPr>
            <a:lvl4pPr marL="16002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4pPr>
            <a:lvl5pPr marL="20574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5pPr>
            <a:lvl6pPr marL="25146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6pPr>
            <a:lvl7pPr marL="29718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7pPr>
            <a:lvl8pPr marL="34290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8pPr>
            <a:lvl9pPr marL="38862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9pPr>
          </a:lstStyle>
          <a:p>
            <a:pPr eaLnBrk="1" hangingPunct="1"/>
            <a:r>
              <a:rPr lang="en-NZ" altLang="en-US" sz="1100">
                <a:solidFill>
                  <a:srgbClr val="595959"/>
                </a:solidFill>
                <a:latin typeface="Arial" panose="020B0604020202020204" pitchFamily="34" charset="0"/>
              </a:rPr>
              <a:t>Slide </a:t>
            </a:r>
            <a:fld id="{C17D4279-5C75-407D-866B-2EA7252BBFA1}" type="slidenum">
              <a:rPr lang="en-NZ" altLang="en-US" sz="1100" smtClean="0">
                <a:solidFill>
                  <a:srgbClr val="595959"/>
                </a:solidFill>
                <a:latin typeface="Arial" panose="020B0604020202020204" pitchFamily="34" charset="0"/>
              </a:rPr>
              <a:pPr eaLnBrk="1" hangingPunct="1"/>
              <a:t>19</a:t>
            </a:fld>
            <a:endParaRPr lang="en-NZ" altLang="en-US" sz="1100" dirty="0">
              <a:solidFill>
                <a:srgbClr val="595959"/>
              </a:solidFill>
              <a:latin typeface="Arial" panose="020B0604020202020204" pitchFamily="34" charset="0"/>
            </a:endParaRPr>
          </a:p>
        </p:txBody>
      </p:sp>
    </p:spTree>
    <p:extLst>
      <p:ext uri="{BB962C8B-B14F-4D97-AF65-F5344CB8AC3E}">
        <p14:creationId xmlns:p14="http://schemas.microsoft.com/office/powerpoint/2010/main" val="2579155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5"/>
          <p:cNvSpPr>
            <a:spLocks noGrp="1"/>
          </p:cNvSpPr>
          <p:nvPr>
            <p:ph type="title"/>
          </p:nvPr>
        </p:nvSpPr>
        <p:spPr>
          <a:xfrm>
            <a:off x="280188" y="137009"/>
            <a:ext cx="8461375" cy="75723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17980" numCol="1" anchor="b" anchorCtr="0" compatLnSpc="1">
            <a:prstTxWarp prst="textNoShape">
              <a:avLst/>
            </a:prstTxWarp>
          </a:bodyPr>
          <a:lstStyle/>
          <a:p>
            <a:pPr defTabSz="342545" eaLnBrk="1" hangingPunct="1"/>
            <a:r>
              <a:rPr lang="en-US" sz="3200" kern="1200" dirty="0">
                <a:solidFill>
                  <a:srgbClr val="009FDA"/>
                </a:solidFill>
                <a:latin typeface="Arial"/>
                <a:ea typeface="+mj-ea"/>
                <a:cs typeface="Arial"/>
              </a:rPr>
              <a:t>Procurement Framework: Key Features</a:t>
            </a:r>
          </a:p>
        </p:txBody>
      </p:sp>
      <p:sp>
        <p:nvSpPr>
          <p:cNvPr id="9" name="Content Placeholder 4"/>
          <p:cNvSpPr txBox="1">
            <a:spLocks/>
          </p:cNvSpPr>
          <p:nvPr/>
        </p:nvSpPr>
        <p:spPr>
          <a:xfrm>
            <a:off x="2266953" y="2027891"/>
            <a:ext cx="6551612" cy="3201435"/>
          </a:xfrm>
          <a:prstGeom prst="rect">
            <a:avLst/>
          </a:prstGeom>
        </p:spPr>
        <p:txBody>
          <a:bodyPr wrap="square" tIns="0">
            <a:noAutofit/>
          </a:bodyPr>
          <a:lstStyle>
            <a:lvl1pPr marL="0" indent="0" algn="l" defTabSz="1218987" rtl="0" eaLnBrk="1" latinLnBrk="0" hangingPunct="1">
              <a:spcBef>
                <a:spcPct val="20000"/>
              </a:spcBef>
              <a:buFontTx/>
              <a:buNone/>
              <a:defRPr sz="1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09494"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2pPr>
            <a:lvl3pPr marL="1218986"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3pPr>
            <a:lvl4pPr marL="1828480"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4pPr>
            <a:lvl5pPr marL="2437973"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342900" marR="0" lvl="0" indent="-342900" algn="l" defTabSz="1218987" rtl="0" eaLnBrk="1" fontAlgn="auto" latinLnBrk="0" hangingPunct="1">
              <a:lnSpc>
                <a:spcPct val="90000"/>
              </a:lnSpc>
              <a:spcBef>
                <a:spcPts val="300"/>
              </a:spcBef>
              <a:spcAft>
                <a:spcPts val="601"/>
              </a:spcAft>
              <a:buClr>
                <a:srgbClr val="009BCC"/>
              </a:buClr>
              <a:buSzTx/>
              <a:buFont typeface="Wingdings" panose="05000000000000000000" pitchFamily="2" charset="2"/>
              <a:buChar char="§"/>
              <a:tabLst/>
              <a:defRPr/>
            </a:pPr>
            <a:r>
              <a:rPr kumimoji="0" lang="en-NZ"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Modern procurement practice</a:t>
            </a:r>
          </a:p>
          <a:p>
            <a:pPr marL="342900" marR="0" lvl="0" indent="-342900" algn="l" defTabSz="1218987" rtl="0" eaLnBrk="1" fontAlgn="auto" latinLnBrk="0" hangingPunct="1">
              <a:lnSpc>
                <a:spcPct val="90000"/>
              </a:lnSpc>
              <a:spcBef>
                <a:spcPts val="300"/>
              </a:spcBef>
              <a:spcAft>
                <a:spcPts val="601"/>
              </a:spcAft>
              <a:buClr>
                <a:srgbClr val="009BCC"/>
              </a:buClr>
              <a:buSzTx/>
              <a:buFont typeface="Wingdings" panose="05000000000000000000" pitchFamily="2" charset="2"/>
              <a:buChar char="§"/>
              <a:tabLst/>
              <a:defRPr/>
            </a:pPr>
            <a:r>
              <a:rPr kumimoji="0" lang="en-NZ"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Risk-based and proportionate</a:t>
            </a:r>
          </a:p>
          <a:p>
            <a:pPr marL="342900" marR="0" lvl="0" indent="-342900" algn="l" defTabSz="1218987" rtl="0" eaLnBrk="1" fontAlgn="auto" latinLnBrk="0" hangingPunct="1">
              <a:lnSpc>
                <a:spcPct val="90000"/>
              </a:lnSpc>
              <a:spcBef>
                <a:spcPts val="300"/>
              </a:spcBef>
              <a:spcAft>
                <a:spcPts val="601"/>
              </a:spcAft>
              <a:buClr>
                <a:srgbClr val="009BCC"/>
              </a:buClr>
              <a:buSzTx/>
              <a:buFont typeface="Wingdings" panose="05000000000000000000" pitchFamily="2" charset="2"/>
              <a:buChar char="§"/>
              <a:tabLst/>
              <a:defRPr/>
            </a:pPr>
            <a:r>
              <a:rPr kumimoji="0" lang="en-NZ"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Fit-for-purpose/</a:t>
            </a:r>
            <a:r>
              <a:rPr kumimoji="0" lang="en-NZ" sz="20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 Strategic planning</a:t>
            </a:r>
            <a:endParaRPr kumimoji="0" lang="en-NZ"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342900" marR="0" lvl="0" indent="-342900" algn="l" defTabSz="1218987" rtl="0" eaLnBrk="1" fontAlgn="auto" latinLnBrk="0" hangingPunct="1">
              <a:lnSpc>
                <a:spcPct val="90000"/>
              </a:lnSpc>
              <a:spcBef>
                <a:spcPts val="300"/>
              </a:spcBef>
              <a:spcAft>
                <a:spcPts val="601"/>
              </a:spcAft>
              <a:buClr>
                <a:srgbClr val="009BCC"/>
              </a:buClr>
              <a:buSzTx/>
              <a:buFont typeface="Wingdings" panose="05000000000000000000" pitchFamily="2" charset="2"/>
              <a:buChar char="§"/>
              <a:tabLst/>
              <a:defRPr/>
            </a:pPr>
            <a:r>
              <a:rPr kumimoji="0" lang="en-NZ"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Emphasis on value-for-money (VfM)</a:t>
            </a:r>
          </a:p>
          <a:p>
            <a:pPr marL="342900" marR="0" lvl="0" indent="-342900" algn="l" defTabSz="1218987" rtl="0" eaLnBrk="1" fontAlgn="auto" latinLnBrk="0" hangingPunct="1">
              <a:lnSpc>
                <a:spcPct val="90000"/>
              </a:lnSpc>
              <a:spcBef>
                <a:spcPts val="300"/>
              </a:spcBef>
              <a:spcAft>
                <a:spcPts val="601"/>
              </a:spcAft>
              <a:buClr>
                <a:srgbClr val="009BCC"/>
              </a:buClr>
              <a:buSzTx/>
              <a:buFont typeface="Wingdings" panose="05000000000000000000" pitchFamily="2" charset="2"/>
              <a:buChar char="§"/>
              <a:tabLst/>
              <a:defRPr/>
            </a:pPr>
            <a:r>
              <a:rPr kumimoji="0" lang="en-NZ"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Offers more options to meet the clients’ and private sector needs</a:t>
            </a:r>
          </a:p>
          <a:p>
            <a:pPr marL="342900" marR="0" lvl="0" indent="-342900" algn="l" defTabSz="1218987" rtl="0" eaLnBrk="1" fontAlgn="auto" latinLnBrk="0" hangingPunct="1">
              <a:lnSpc>
                <a:spcPct val="90000"/>
              </a:lnSpc>
              <a:spcBef>
                <a:spcPts val="300"/>
              </a:spcBef>
              <a:spcAft>
                <a:spcPts val="601"/>
              </a:spcAft>
              <a:buClr>
                <a:srgbClr val="009BCC"/>
              </a:buClr>
              <a:buSzTx/>
              <a:buFont typeface="Wingdings" panose="05000000000000000000" pitchFamily="2" charset="2"/>
              <a:buChar char="§"/>
              <a:tabLst/>
              <a:defRPr/>
            </a:pPr>
            <a:r>
              <a:rPr kumimoji="0" lang="en-NZ"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Encourage the right companies to participate</a:t>
            </a:r>
          </a:p>
          <a:p>
            <a:pPr marL="342900" marR="0" lvl="0" indent="-342900" algn="l" defTabSz="1218987" rtl="0" eaLnBrk="1" fontAlgn="auto" latinLnBrk="0" hangingPunct="1">
              <a:lnSpc>
                <a:spcPct val="90000"/>
              </a:lnSpc>
              <a:spcBef>
                <a:spcPts val="300"/>
              </a:spcBef>
              <a:spcAft>
                <a:spcPts val="601"/>
              </a:spcAft>
              <a:buClr>
                <a:srgbClr val="009BCC"/>
              </a:buClr>
              <a:buSzTx/>
              <a:buFont typeface="Wingdings" panose="05000000000000000000" pitchFamily="2" charset="2"/>
              <a:buChar char="§"/>
              <a:tabLst/>
              <a:defRPr/>
            </a:pPr>
            <a:r>
              <a:rPr kumimoji="0" lang="en-NZ"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Leads to enhanced development outcomes</a:t>
            </a:r>
          </a:p>
          <a:p>
            <a:pPr marL="609494" marR="0" lvl="1" indent="0" algn="l" defTabSz="1218987" rtl="0" eaLnBrk="1" fontAlgn="auto" latinLnBrk="0" hangingPunct="1">
              <a:lnSpc>
                <a:spcPct val="100000"/>
              </a:lnSpc>
              <a:spcBef>
                <a:spcPts val="400"/>
              </a:spcBef>
              <a:spcAft>
                <a:spcPts val="400"/>
              </a:spcAft>
              <a:buClrTx/>
              <a:buSzTx/>
              <a:buFontTx/>
              <a:buNone/>
              <a:tabLst/>
              <a:defRPr/>
            </a:pPr>
            <a:endParaRPr kumimoji="0" lang="en-US" sz="20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p:txBody>
      </p:sp>
      <p:grpSp>
        <p:nvGrpSpPr>
          <p:cNvPr id="10" name="Group 9"/>
          <p:cNvGrpSpPr>
            <a:grpSpLocks noChangeAspect="1"/>
          </p:cNvGrpSpPr>
          <p:nvPr/>
        </p:nvGrpSpPr>
        <p:grpSpPr>
          <a:xfrm>
            <a:off x="617072" y="4756738"/>
            <a:ext cx="2235425" cy="1076488"/>
            <a:chOff x="1854685" y="3094038"/>
            <a:chExt cx="5323990" cy="2563813"/>
          </a:xfrm>
        </p:grpSpPr>
        <p:sp>
          <p:nvSpPr>
            <p:cNvPr id="11" name="Freeform 4"/>
            <p:cNvSpPr>
              <a:spLocks/>
            </p:cNvSpPr>
            <p:nvPr/>
          </p:nvSpPr>
          <p:spPr bwMode="auto">
            <a:xfrm>
              <a:off x="4140200" y="3109913"/>
              <a:ext cx="3038475" cy="2547938"/>
            </a:xfrm>
            <a:custGeom>
              <a:avLst/>
              <a:gdLst>
                <a:gd name="T0" fmla="*/ 431 w 1914"/>
                <a:gd name="T1" fmla="*/ 2 h 1605"/>
                <a:gd name="T2" fmla="*/ 506 w 1914"/>
                <a:gd name="T3" fmla="*/ 23 h 1605"/>
                <a:gd name="T4" fmla="*/ 575 w 1914"/>
                <a:gd name="T5" fmla="*/ 79 h 1605"/>
                <a:gd name="T6" fmla="*/ 606 w 1914"/>
                <a:gd name="T7" fmla="*/ 183 h 1605"/>
                <a:gd name="T8" fmla="*/ 608 w 1914"/>
                <a:gd name="T9" fmla="*/ 311 h 1605"/>
                <a:gd name="T10" fmla="*/ 613 w 1914"/>
                <a:gd name="T11" fmla="*/ 443 h 1605"/>
                <a:gd name="T12" fmla="*/ 639 w 1914"/>
                <a:gd name="T13" fmla="*/ 557 h 1605"/>
                <a:gd name="T14" fmla="*/ 709 w 1914"/>
                <a:gd name="T15" fmla="*/ 634 h 1605"/>
                <a:gd name="T16" fmla="*/ 829 w 1914"/>
                <a:gd name="T17" fmla="*/ 659 h 1605"/>
                <a:gd name="T18" fmla="*/ 1021 w 1914"/>
                <a:gd name="T19" fmla="*/ 670 h 1605"/>
                <a:gd name="T20" fmla="*/ 1253 w 1914"/>
                <a:gd name="T21" fmla="*/ 673 h 1605"/>
                <a:gd name="T22" fmla="*/ 1480 w 1914"/>
                <a:gd name="T23" fmla="*/ 671 h 1605"/>
                <a:gd name="T24" fmla="*/ 1662 w 1914"/>
                <a:gd name="T25" fmla="*/ 667 h 1605"/>
                <a:gd name="T26" fmla="*/ 1754 w 1914"/>
                <a:gd name="T27" fmla="*/ 664 h 1605"/>
                <a:gd name="T28" fmla="*/ 1775 w 1914"/>
                <a:gd name="T29" fmla="*/ 663 h 1605"/>
                <a:gd name="T30" fmla="*/ 1829 w 1914"/>
                <a:gd name="T31" fmla="*/ 669 h 1605"/>
                <a:gd name="T32" fmla="*/ 1889 w 1914"/>
                <a:gd name="T33" fmla="*/ 706 h 1605"/>
                <a:gd name="T34" fmla="*/ 1914 w 1914"/>
                <a:gd name="T35" fmla="*/ 772 h 1605"/>
                <a:gd name="T36" fmla="*/ 1910 w 1914"/>
                <a:gd name="T37" fmla="*/ 808 h 1605"/>
                <a:gd name="T38" fmla="*/ 1876 w 1914"/>
                <a:gd name="T39" fmla="*/ 858 h 1605"/>
                <a:gd name="T40" fmla="*/ 1787 w 1914"/>
                <a:gd name="T41" fmla="*/ 882 h 1605"/>
                <a:gd name="T42" fmla="*/ 1135 w 1914"/>
                <a:gd name="T43" fmla="*/ 884 h 1605"/>
                <a:gd name="T44" fmla="*/ 1130 w 1914"/>
                <a:gd name="T45" fmla="*/ 889 h 1605"/>
                <a:gd name="T46" fmla="*/ 1135 w 1914"/>
                <a:gd name="T47" fmla="*/ 896 h 1605"/>
                <a:gd name="T48" fmla="*/ 1341 w 1914"/>
                <a:gd name="T49" fmla="*/ 900 h 1605"/>
                <a:gd name="T50" fmla="*/ 1369 w 1914"/>
                <a:gd name="T51" fmla="*/ 909 h 1605"/>
                <a:gd name="T52" fmla="*/ 1417 w 1914"/>
                <a:gd name="T53" fmla="*/ 948 h 1605"/>
                <a:gd name="T54" fmla="*/ 1435 w 1914"/>
                <a:gd name="T55" fmla="*/ 1015 h 1605"/>
                <a:gd name="T56" fmla="*/ 1424 w 1914"/>
                <a:gd name="T57" fmla="*/ 1056 h 1605"/>
                <a:gd name="T58" fmla="*/ 1386 w 1914"/>
                <a:gd name="T59" fmla="*/ 1103 h 1605"/>
                <a:gd name="T60" fmla="*/ 1163 w 1914"/>
                <a:gd name="T61" fmla="*/ 1130 h 1605"/>
                <a:gd name="T62" fmla="*/ 1318 w 1914"/>
                <a:gd name="T63" fmla="*/ 1132 h 1605"/>
                <a:gd name="T64" fmla="*/ 1363 w 1914"/>
                <a:gd name="T65" fmla="*/ 1157 h 1605"/>
                <a:gd name="T66" fmla="*/ 1398 w 1914"/>
                <a:gd name="T67" fmla="*/ 1238 h 1605"/>
                <a:gd name="T68" fmla="*/ 1398 w 1914"/>
                <a:gd name="T69" fmla="*/ 1263 h 1605"/>
                <a:gd name="T70" fmla="*/ 1377 w 1914"/>
                <a:gd name="T71" fmla="*/ 1314 h 1605"/>
                <a:gd name="T72" fmla="*/ 1302 w 1914"/>
                <a:gd name="T73" fmla="*/ 1348 h 1605"/>
                <a:gd name="T74" fmla="*/ 1149 w 1914"/>
                <a:gd name="T75" fmla="*/ 1363 h 1605"/>
                <a:gd name="T76" fmla="*/ 1196 w 1914"/>
                <a:gd name="T77" fmla="*/ 1365 h 1605"/>
                <a:gd name="T78" fmla="*/ 1253 w 1914"/>
                <a:gd name="T79" fmla="*/ 1395 h 1605"/>
                <a:gd name="T80" fmla="*/ 1281 w 1914"/>
                <a:gd name="T81" fmla="*/ 1473 h 1605"/>
                <a:gd name="T82" fmla="*/ 1281 w 1914"/>
                <a:gd name="T83" fmla="*/ 1498 h 1605"/>
                <a:gd name="T84" fmla="*/ 1263 w 1914"/>
                <a:gd name="T85" fmla="*/ 1548 h 1605"/>
                <a:gd name="T86" fmla="*/ 1206 w 1914"/>
                <a:gd name="T87" fmla="*/ 1583 h 1605"/>
                <a:gd name="T88" fmla="*/ 1149 w 1914"/>
                <a:gd name="T89" fmla="*/ 1582 h 1605"/>
                <a:gd name="T90" fmla="*/ 1020 w 1914"/>
                <a:gd name="T91" fmla="*/ 1577 h 1605"/>
                <a:gd name="T92" fmla="*/ 826 w 1914"/>
                <a:gd name="T93" fmla="*/ 1592 h 1605"/>
                <a:gd name="T94" fmla="*/ 658 w 1914"/>
                <a:gd name="T95" fmla="*/ 1605 h 1605"/>
                <a:gd name="T96" fmla="*/ 471 w 1914"/>
                <a:gd name="T97" fmla="*/ 1593 h 1605"/>
                <a:gd name="T98" fmla="*/ 304 w 1914"/>
                <a:gd name="T99" fmla="*/ 1551 h 1605"/>
                <a:gd name="T100" fmla="*/ 192 w 1914"/>
                <a:gd name="T101" fmla="*/ 1468 h 1605"/>
                <a:gd name="T102" fmla="*/ 152 w 1914"/>
                <a:gd name="T103" fmla="*/ 900 h 1605"/>
                <a:gd name="T104" fmla="*/ 183 w 1914"/>
                <a:gd name="T105" fmla="*/ 870 h 1605"/>
                <a:gd name="T106" fmla="*/ 255 w 1914"/>
                <a:gd name="T107" fmla="*/ 791 h 1605"/>
                <a:gd name="T108" fmla="*/ 333 w 1914"/>
                <a:gd name="T109" fmla="*/ 678 h 1605"/>
                <a:gd name="T110" fmla="*/ 383 w 1914"/>
                <a:gd name="T111" fmla="*/ 545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14" h="1605">
                  <a:moveTo>
                    <a:pt x="392" y="0"/>
                  </a:moveTo>
                  <a:lnTo>
                    <a:pt x="402" y="0"/>
                  </a:lnTo>
                  <a:lnTo>
                    <a:pt x="414" y="1"/>
                  </a:lnTo>
                  <a:lnTo>
                    <a:pt x="431" y="2"/>
                  </a:lnTo>
                  <a:lnTo>
                    <a:pt x="448" y="6"/>
                  </a:lnTo>
                  <a:lnTo>
                    <a:pt x="467" y="9"/>
                  </a:lnTo>
                  <a:lnTo>
                    <a:pt x="486" y="15"/>
                  </a:lnTo>
                  <a:lnTo>
                    <a:pt x="506" y="23"/>
                  </a:lnTo>
                  <a:lnTo>
                    <a:pt x="525" y="32"/>
                  </a:lnTo>
                  <a:lnTo>
                    <a:pt x="543" y="45"/>
                  </a:lnTo>
                  <a:lnTo>
                    <a:pt x="560" y="60"/>
                  </a:lnTo>
                  <a:lnTo>
                    <a:pt x="575" y="79"/>
                  </a:lnTo>
                  <a:lnTo>
                    <a:pt x="588" y="100"/>
                  </a:lnTo>
                  <a:lnTo>
                    <a:pt x="597" y="125"/>
                  </a:lnTo>
                  <a:lnTo>
                    <a:pt x="603" y="154"/>
                  </a:lnTo>
                  <a:lnTo>
                    <a:pt x="606" y="183"/>
                  </a:lnTo>
                  <a:lnTo>
                    <a:pt x="608" y="213"/>
                  </a:lnTo>
                  <a:lnTo>
                    <a:pt x="608" y="244"/>
                  </a:lnTo>
                  <a:lnTo>
                    <a:pt x="608" y="277"/>
                  </a:lnTo>
                  <a:lnTo>
                    <a:pt x="608" y="311"/>
                  </a:lnTo>
                  <a:lnTo>
                    <a:pt x="608" y="344"/>
                  </a:lnTo>
                  <a:lnTo>
                    <a:pt x="609" y="378"/>
                  </a:lnTo>
                  <a:lnTo>
                    <a:pt x="610" y="410"/>
                  </a:lnTo>
                  <a:lnTo>
                    <a:pt x="613" y="443"/>
                  </a:lnTo>
                  <a:lnTo>
                    <a:pt x="616" y="474"/>
                  </a:lnTo>
                  <a:lnTo>
                    <a:pt x="622" y="504"/>
                  </a:lnTo>
                  <a:lnTo>
                    <a:pt x="629" y="532"/>
                  </a:lnTo>
                  <a:lnTo>
                    <a:pt x="639" y="557"/>
                  </a:lnTo>
                  <a:lnTo>
                    <a:pt x="652" y="582"/>
                  </a:lnTo>
                  <a:lnTo>
                    <a:pt x="667" y="603"/>
                  </a:lnTo>
                  <a:lnTo>
                    <a:pt x="687" y="620"/>
                  </a:lnTo>
                  <a:lnTo>
                    <a:pt x="709" y="634"/>
                  </a:lnTo>
                  <a:lnTo>
                    <a:pt x="735" y="644"/>
                  </a:lnTo>
                  <a:lnTo>
                    <a:pt x="760" y="650"/>
                  </a:lnTo>
                  <a:lnTo>
                    <a:pt x="792" y="655"/>
                  </a:lnTo>
                  <a:lnTo>
                    <a:pt x="829" y="659"/>
                  </a:lnTo>
                  <a:lnTo>
                    <a:pt x="871" y="663"/>
                  </a:lnTo>
                  <a:lnTo>
                    <a:pt x="917" y="666"/>
                  </a:lnTo>
                  <a:lnTo>
                    <a:pt x="968" y="669"/>
                  </a:lnTo>
                  <a:lnTo>
                    <a:pt x="1021" y="670"/>
                  </a:lnTo>
                  <a:lnTo>
                    <a:pt x="1077" y="672"/>
                  </a:lnTo>
                  <a:lnTo>
                    <a:pt x="1135" y="672"/>
                  </a:lnTo>
                  <a:lnTo>
                    <a:pt x="1194" y="673"/>
                  </a:lnTo>
                  <a:lnTo>
                    <a:pt x="1253" y="673"/>
                  </a:lnTo>
                  <a:lnTo>
                    <a:pt x="1311" y="673"/>
                  </a:lnTo>
                  <a:lnTo>
                    <a:pt x="1370" y="672"/>
                  </a:lnTo>
                  <a:lnTo>
                    <a:pt x="1426" y="672"/>
                  </a:lnTo>
                  <a:lnTo>
                    <a:pt x="1480" y="671"/>
                  </a:lnTo>
                  <a:lnTo>
                    <a:pt x="1532" y="670"/>
                  </a:lnTo>
                  <a:lnTo>
                    <a:pt x="1580" y="669"/>
                  </a:lnTo>
                  <a:lnTo>
                    <a:pt x="1622" y="669"/>
                  </a:lnTo>
                  <a:lnTo>
                    <a:pt x="1662" y="667"/>
                  </a:lnTo>
                  <a:lnTo>
                    <a:pt x="1694" y="666"/>
                  </a:lnTo>
                  <a:lnTo>
                    <a:pt x="1722" y="665"/>
                  </a:lnTo>
                  <a:lnTo>
                    <a:pt x="1742" y="665"/>
                  </a:lnTo>
                  <a:lnTo>
                    <a:pt x="1754" y="664"/>
                  </a:lnTo>
                  <a:lnTo>
                    <a:pt x="1759" y="664"/>
                  </a:lnTo>
                  <a:lnTo>
                    <a:pt x="1760" y="664"/>
                  </a:lnTo>
                  <a:lnTo>
                    <a:pt x="1766" y="663"/>
                  </a:lnTo>
                  <a:lnTo>
                    <a:pt x="1775" y="663"/>
                  </a:lnTo>
                  <a:lnTo>
                    <a:pt x="1786" y="663"/>
                  </a:lnTo>
                  <a:lnTo>
                    <a:pt x="1800" y="663"/>
                  </a:lnTo>
                  <a:lnTo>
                    <a:pt x="1814" y="665"/>
                  </a:lnTo>
                  <a:lnTo>
                    <a:pt x="1829" y="669"/>
                  </a:lnTo>
                  <a:lnTo>
                    <a:pt x="1845" y="674"/>
                  </a:lnTo>
                  <a:lnTo>
                    <a:pt x="1860" y="681"/>
                  </a:lnTo>
                  <a:lnTo>
                    <a:pt x="1875" y="693"/>
                  </a:lnTo>
                  <a:lnTo>
                    <a:pt x="1889" y="706"/>
                  </a:lnTo>
                  <a:lnTo>
                    <a:pt x="1899" y="723"/>
                  </a:lnTo>
                  <a:lnTo>
                    <a:pt x="1909" y="745"/>
                  </a:lnTo>
                  <a:lnTo>
                    <a:pt x="1914" y="771"/>
                  </a:lnTo>
                  <a:lnTo>
                    <a:pt x="1914" y="772"/>
                  </a:lnTo>
                  <a:lnTo>
                    <a:pt x="1914" y="778"/>
                  </a:lnTo>
                  <a:lnTo>
                    <a:pt x="1914" y="786"/>
                  </a:lnTo>
                  <a:lnTo>
                    <a:pt x="1912" y="796"/>
                  </a:lnTo>
                  <a:lnTo>
                    <a:pt x="1910" y="808"/>
                  </a:lnTo>
                  <a:lnTo>
                    <a:pt x="1905" y="819"/>
                  </a:lnTo>
                  <a:lnTo>
                    <a:pt x="1898" y="833"/>
                  </a:lnTo>
                  <a:lnTo>
                    <a:pt x="1889" y="845"/>
                  </a:lnTo>
                  <a:lnTo>
                    <a:pt x="1876" y="858"/>
                  </a:lnTo>
                  <a:lnTo>
                    <a:pt x="1860" y="867"/>
                  </a:lnTo>
                  <a:lnTo>
                    <a:pt x="1840" y="875"/>
                  </a:lnTo>
                  <a:lnTo>
                    <a:pt x="1816" y="881"/>
                  </a:lnTo>
                  <a:lnTo>
                    <a:pt x="1787" y="882"/>
                  </a:lnTo>
                  <a:lnTo>
                    <a:pt x="1137" y="882"/>
                  </a:lnTo>
                  <a:lnTo>
                    <a:pt x="1137" y="883"/>
                  </a:lnTo>
                  <a:lnTo>
                    <a:pt x="1136" y="883"/>
                  </a:lnTo>
                  <a:lnTo>
                    <a:pt x="1135" y="884"/>
                  </a:lnTo>
                  <a:lnTo>
                    <a:pt x="1134" y="885"/>
                  </a:lnTo>
                  <a:lnTo>
                    <a:pt x="1131" y="886"/>
                  </a:lnTo>
                  <a:lnTo>
                    <a:pt x="1130" y="888"/>
                  </a:lnTo>
                  <a:lnTo>
                    <a:pt x="1130" y="889"/>
                  </a:lnTo>
                  <a:lnTo>
                    <a:pt x="1129" y="891"/>
                  </a:lnTo>
                  <a:lnTo>
                    <a:pt x="1130" y="892"/>
                  </a:lnTo>
                  <a:lnTo>
                    <a:pt x="1131" y="895"/>
                  </a:lnTo>
                  <a:lnTo>
                    <a:pt x="1135" y="896"/>
                  </a:lnTo>
                  <a:lnTo>
                    <a:pt x="1138" y="897"/>
                  </a:lnTo>
                  <a:lnTo>
                    <a:pt x="1144" y="899"/>
                  </a:lnTo>
                  <a:lnTo>
                    <a:pt x="1151" y="900"/>
                  </a:lnTo>
                  <a:lnTo>
                    <a:pt x="1341" y="900"/>
                  </a:lnTo>
                  <a:lnTo>
                    <a:pt x="1343" y="900"/>
                  </a:lnTo>
                  <a:lnTo>
                    <a:pt x="1349" y="902"/>
                  </a:lnTo>
                  <a:lnTo>
                    <a:pt x="1358" y="904"/>
                  </a:lnTo>
                  <a:lnTo>
                    <a:pt x="1369" y="909"/>
                  </a:lnTo>
                  <a:lnTo>
                    <a:pt x="1382" y="914"/>
                  </a:lnTo>
                  <a:lnTo>
                    <a:pt x="1394" y="922"/>
                  </a:lnTo>
                  <a:lnTo>
                    <a:pt x="1407" y="934"/>
                  </a:lnTo>
                  <a:lnTo>
                    <a:pt x="1417" y="948"/>
                  </a:lnTo>
                  <a:lnTo>
                    <a:pt x="1427" y="965"/>
                  </a:lnTo>
                  <a:lnTo>
                    <a:pt x="1433" y="986"/>
                  </a:lnTo>
                  <a:lnTo>
                    <a:pt x="1435" y="1013"/>
                  </a:lnTo>
                  <a:lnTo>
                    <a:pt x="1435" y="1015"/>
                  </a:lnTo>
                  <a:lnTo>
                    <a:pt x="1434" y="1021"/>
                  </a:lnTo>
                  <a:lnTo>
                    <a:pt x="1433" y="1030"/>
                  </a:lnTo>
                  <a:lnTo>
                    <a:pt x="1429" y="1042"/>
                  </a:lnTo>
                  <a:lnTo>
                    <a:pt x="1424" y="1056"/>
                  </a:lnTo>
                  <a:lnTo>
                    <a:pt x="1419" y="1070"/>
                  </a:lnTo>
                  <a:lnTo>
                    <a:pt x="1411" y="1082"/>
                  </a:lnTo>
                  <a:lnTo>
                    <a:pt x="1399" y="1094"/>
                  </a:lnTo>
                  <a:lnTo>
                    <a:pt x="1386" y="1103"/>
                  </a:lnTo>
                  <a:lnTo>
                    <a:pt x="1369" y="1110"/>
                  </a:lnTo>
                  <a:lnTo>
                    <a:pt x="1349" y="1112"/>
                  </a:lnTo>
                  <a:lnTo>
                    <a:pt x="1165" y="1112"/>
                  </a:lnTo>
                  <a:lnTo>
                    <a:pt x="1163" y="1130"/>
                  </a:lnTo>
                  <a:lnTo>
                    <a:pt x="1303" y="1130"/>
                  </a:lnTo>
                  <a:lnTo>
                    <a:pt x="1305" y="1130"/>
                  </a:lnTo>
                  <a:lnTo>
                    <a:pt x="1310" y="1131"/>
                  </a:lnTo>
                  <a:lnTo>
                    <a:pt x="1318" y="1132"/>
                  </a:lnTo>
                  <a:lnTo>
                    <a:pt x="1328" y="1134"/>
                  </a:lnTo>
                  <a:lnTo>
                    <a:pt x="1339" y="1139"/>
                  </a:lnTo>
                  <a:lnTo>
                    <a:pt x="1351" y="1147"/>
                  </a:lnTo>
                  <a:lnTo>
                    <a:pt x="1363" y="1157"/>
                  </a:lnTo>
                  <a:lnTo>
                    <a:pt x="1375" y="1170"/>
                  </a:lnTo>
                  <a:lnTo>
                    <a:pt x="1385" y="1188"/>
                  </a:lnTo>
                  <a:lnTo>
                    <a:pt x="1392" y="1210"/>
                  </a:lnTo>
                  <a:lnTo>
                    <a:pt x="1398" y="1238"/>
                  </a:lnTo>
                  <a:lnTo>
                    <a:pt x="1398" y="1239"/>
                  </a:lnTo>
                  <a:lnTo>
                    <a:pt x="1399" y="1245"/>
                  </a:lnTo>
                  <a:lnTo>
                    <a:pt x="1399" y="1253"/>
                  </a:lnTo>
                  <a:lnTo>
                    <a:pt x="1398" y="1263"/>
                  </a:lnTo>
                  <a:lnTo>
                    <a:pt x="1397" y="1276"/>
                  </a:lnTo>
                  <a:lnTo>
                    <a:pt x="1393" y="1289"/>
                  </a:lnTo>
                  <a:lnTo>
                    <a:pt x="1386" y="1301"/>
                  </a:lnTo>
                  <a:lnTo>
                    <a:pt x="1377" y="1314"/>
                  </a:lnTo>
                  <a:lnTo>
                    <a:pt x="1365" y="1326"/>
                  </a:lnTo>
                  <a:lnTo>
                    <a:pt x="1349" y="1336"/>
                  </a:lnTo>
                  <a:lnTo>
                    <a:pt x="1328" y="1343"/>
                  </a:lnTo>
                  <a:lnTo>
                    <a:pt x="1302" y="1348"/>
                  </a:lnTo>
                  <a:lnTo>
                    <a:pt x="1140" y="1348"/>
                  </a:lnTo>
                  <a:lnTo>
                    <a:pt x="1141" y="1363"/>
                  </a:lnTo>
                  <a:lnTo>
                    <a:pt x="1143" y="1363"/>
                  </a:lnTo>
                  <a:lnTo>
                    <a:pt x="1149" y="1363"/>
                  </a:lnTo>
                  <a:lnTo>
                    <a:pt x="1158" y="1363"/>
                  </a:lnTo>
                  <a:lnTo>
                    <a:pt x="1168" y="1363"/>
                  </a:lnTo>
                  <a:lnTo>
                    <a:pt x="1182" y="1364"/>
                  </a:lnTo>
                  <a:lnTo>
                    <a:pt x="1196" y="1365"/>
                  </a:lnTo>
                  <a:lnTo>
                    <a:pt x="1211" y="1370"/>
                  </a:lnTo>
                  <a:lnTo>
                    <a:pt x="1226" y="1376"/>
                  </a:lnTo>
                  <a:lnTo>
                    <a:pt x="1240" y="1384"/>
                  </a:lnTo>
                  <a:lnTo>
                    <a:pt x="1253" y="1395"/>
                  </a:lnTo>
                  <a:lnTo>
                    <a:pt x="1265" y="1409"/>
                  </a:lnTo>
                  <a:lnTo>
                    <a:pt x="1273" y="1427"/>
                  </a:lnTo>
                  <a:lnTo>
                    <a:pt x="1278" y="1447"/>
                  </a:lnTo>
                  <a:lnTo>
                    <a:pt x="1281" y="1473"/>
                  </a:lnTo>
                  <a:lnTo>
                    <a:pt x="1281" y="1475"/>
                  </a:lnTo>
                  <a:lnTo>
                    <a:pt x="1282" y="1480"/>
                  </a:lnTo>
                  <a:lnTo>
                    <a:pt x="1282" y="1488"/>
                  </a:lnTo>
                  <a:lnTo>
                    <a:pt x="1281" y="1498"/>
                  </a:lnTo>
                  <a:lnTo>
                    <a:pt x="1280" y="1510"/>
                  </a:lnTo>
                  <a:lnTo>
                    <a:pt x="1276" y="1523"/>
                  </a:lnTo>
                  <a:lnTo>
                    <a:pt x="1272" y="1535"/>
                  </a:lnTo>
                  <a:lnTo>
                    <a:pt x="1263" y="1548"/>
                  </a:lnTo>
                  <a:lnTo>
                    <a:pt x="1254" y="1560"/>
                  </a:lnTo>
                  <a:lnTo>
                    <a:pt x="1241" y="1569"/>
                  </a:lnTo>
                  <a:lnTo>
                    <a:pt x="1225" y="1577"/>
                  </a:lnTo>
                  <a:lnTo>
                    <a:pt x="1206" y="1583"/>
                  </a:lnTo>
                  <a:lnTo>
                    <a:pt x="1181" y="1584"/>
                  </a:lnTo>
                  <a:lnTo>
                    <a:pt x="1178" y="1584"/>
                  </a:lnTo>
                  <a:lnTo>
                    <a:pt x="1166" y="1583"/>
                  </a:lnTo>
                  <a:lnTo>
                    <a:pt x="1149" y="1582"/>
                  </a:lnTo>
                  <a:lnTo>
                    <a:pt x="1124" y="1580"/>
                  </a:lnTo>
                  <a:lnTo>
                    <a:pt x="1094" y="1578"/>
                  </a:lnTo>
                  <a:lnTo>
                    <a:pt x="1060" y="1577"/>
                  </a:lnTo>
                  <a:lnTo>
                    <a:pt x="1020" y="1577"/>
                  </a:lnTo>
                  <a:lnTo>
                    <a:pt x="976" y="1578"/>
                  </a:lnTo>
                  <a:lnTo>
                    <a:pt x="929" y="1582"/>
                  </a:lnTo>
                  <a:lnTo>
                    <a:pt x="879" y="1585"/>
                  </a:lnTo>
                  <a:lnTo>
                    <a:pt x="826" y="1592"/>
                  </a:lnTo>
                  <a:lnTo>
                    <a:pt x="787" y="1597"/>
                  </a:lnTo>
                  <a:lnTo>
                    <a:pt x="746" y="1600"/>
                  </a:lnTo>
                  <a:lnTo>
                    <a:pt x="703" y="1604"/>
                  </a:lnTo>
                  <a:lnTo>
                    <a:pt x="658" y="1605"/>
                  </a:lnTo>
                  <a:lnTo>
                    <a:pt x="611" y="1604"/>
                  </a:lnTo>
                  <a:lnTo>
                    <a:pt x="564" y="1603"/>
                  </a:lnTo>
                  <a:lnTo>
                    <a:pt x="518" y="1599"/>
                  </a:lnTo>
                  <a:lnTo>
                    <a:pt x="471" y="1593"/>
                  </a:lnTo>
                  <a:lnTo>
                    <a:pt x="426" y="1586"/>
                  </a:lnTo>
                  <a:lnTo>
                    <a:pt x="383" y="1576"/>
                  </a:lnTo>
                  <a:lnTo>
                    <a:pt x="342" y="1564"/>
                  </a:lnTo>
                  <a:lnTo>
                    <a:pt x="304" y="1551"/>
                  </a:lnTo>
                  <a:lnTo>
                    <a:pt x="270" y="1534"/>
                  </a:lnTo>
                  <a:lnTo>
                    <a:pt x="238" y="1515"/>
                  </a:lnTo>
                  <a:lnTo>
                    <a:pt x="213" y="1493"/>
                  </a:lnTo>
                  <a:lnTo>
                    <a:pt x="192" y="1468"/>
                  </a:lnTo>
                  <a:lnTo>
                    <a:pt x="0" y="1468"/>
                  </a:lnTo>
                  <a:lnTo>
                    <a:pt x="0" y="917"/>
                  </a:lnTo>
                  <a:lnTo>
                    <a:pt x="104" y="900"/>
                  </a:lnTo>
                  <a:lnTo>
                    <a:pt x="152" y="900"/>
                  </a:lnTo>
                  <a:lnTo>
                    <a:pt x="154" y="898"/>
                  </a:lnTo>
                  <a:lnTo>
                    <a:pt x="160" y="892"/>
                  </a:lnTo>
                  <a:lnTo>
                    <a:pt x="170" y="883"/>
                  </a:lnTo>
                  <a:lnTo>
                    <a:pt x="183" y="870"/>
                  </a:lnTo>
                  <a:lnTo>
                    <a:pt x="199" y="855"/>
                  </a:lnTo>
                  <a:lnTo>
                    <a:pt x="216" y="837"/>
                  </a:lnTo>
                  <a:lnTo>
                    <a:pt x="235" y="815"/>
                  </a:lnTo>
                  <a:lnTo>
                    <a:pt x="255" y="791"/>
                  </a:lnTo>
                  <a:lnTo>
                    <a:pt x="276" y="766"/>
                  </a:lnTo>
                  <a:lnTo>
                    <a:pt x="295" y="738"/>
                  </a:lnTo>
                  <a:lnTo>
                    <a:pt x="315" y="708"/>
                  </a:lnTo>
                  <a:lnTo>
                    <a:pt x="333" y="678"/>
                  </a:lnTo>
                  <a:lnTo>
                    <a:pt x="350" y="645"/>
                  </a:lnTo>
                  <a:lnTo>
                    <a:pt x="364" y="612"/>
                  </a:lnTo>
                  <a:lnTo>
                    <a:pt x="375" y="578"/>
                  </a:lnTo>
                  <a:lnTo>
                    <a:pt x="383" y="545"/>
                  </a:lnTo>
                  <a:lnTo>
                    <a:pt x="383" y="0"/>
                  </a:lnTo>
                  <a:lnTo>
                    <a:pt x="386" y="0"/>
                  </a:lnTo>
                  <a:lnTo>
                    <a:pt x="392" y="0"/>
                  </a:lnTo>
                  <a:close/>
                </a:path>
              </a:pathLst>
            </a:custGeom>
            <a:solidFill>
              <a:srgbClr val="FFC6A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endParaRPr>
            </a:p>
          </p:txBody>
        </p:sp>
        <p:sp>
          <p:nvSpPr>
            <p:cNvPr id="12" name="Freeform 7"/>
            <p:cNvSpPr>
              <a:spLocks/>
            </p:cNvSpPr>
            <p:nvPr/>
          </p:nvSpPr>
          <p:spPr bwMode="auto">
            <a:xfrm>
              <a:off x="4745038" y="3094038"/>
              <a:ext cx="128588" cy="312738"/>
            </a:xfrm>
            <a:custGeom>
              <a:avLst/>
              <a:gdLst>
                <a:gd name="T0" fmla="*/ 2 w 81"/>
                <a:gd name="T1" fmla="*/ 0 h 197"/>
                <a:gd name="T2" fmla="*/ 8 w 81"/>
                <a:gd name="T3" fmla="*/ 1 h 197"/>
                <a:gd name="T4" fmla="*/ 15 w 81"/>
                <a:gd name="T5" fmla="*/ 1 h 197"/>
                <a:gd name="T6" fmla="*/ 25 w 81"/>
                <a:gd name="T7" fmla="*/ 3 h 197"/>
                <a:gd name="T8" fmla="*/ 36 w 81"/>
                <a:gd name="T9" fmla="*/ 8 h 197"/>
                <a:gd name="T10" fmla="*/ 47 w 81"/>
                <a:gd name="T11" fmla="*/ 15 h 197"/>
                <a:gd name="T12" fmla="*/ 58 w 81"/>
                <a:gd name="T13" fmla="*/ 25 h 197"/>
                <a:gd name="T14" fmla="*/ 67 w 81"/>
                <a:gd name="T15" fmla="*/ 38 h 197"/>
                <a:gd name="T16" fmla="*/ 75 w 81"/>
                <a:gd name="T17" fmla="*/ 56 h 197"/>
                <a:gd name="T18" fmla="*/ 80 w 81"/>
                <a:gd name="T19" fmla="*/ 79 h 197"/>
                <a:gd name="T20" fmla="*/ 80 w 81"/>
                <a:gd name="T21" fmla="*/ 81 h 197"/>
                <a:gd name="T22" fmla="*/ 80 w 81"/>
                <a:gd name="T23" fmla="*/ 86 h 197"/>
                <a:gd name="T24" fmla="*/ 81 w 81"/>
                <a:gd name="T25" fmla="*/ 95 h 197"/>
                <a:gd name="T26" fmla="*/ 80 w 81"/>
                <a:gd name="T27" fmla="*/ 105 h 197"/>
                <a:gd name="T28" fmla="*/ 79 w 81"/>
                <a:gd name="T29" fmla="*/ 118 h 197"/>
                <a:gd name="T30" fmla="*/ 76 w 81"/>
                <a:gd name="T31" fmla="*/ 130 h 197"/>
                <a:gd name="T32" fmla="*/ 72 w 81"/>
                <a:gd name="T33" fmla="*/ 144 h 197"/>
                <a:gd name="T34" fmla="*/ 64 w 81"/>
                <a:gd name="T35" fmla="*/ 158 h 197"/>
                <a:gd name="T36" fmla="*/ 54 w 81"/>
                <a:gd name="T37" fmla="*/ 170 h 197"/>
                <a:gd name="T38" fmla="*/ 40 w 81"/>
                <a:gd name="T39" fmla="*/ 181 h 197"/>
                <a:gd name="T40" fmla="*/ 23 w 81"/>
                <a:gd name="T41" fmla="*/ 190 h 197"/>
                <a:gd name="T42" fmla="*/ 2 w 81"/>
                <a:gd name="T43" fmla="*/ 197 h 197"/>
                <a:gd name="T44" fmla="*/ 0 w 81"/>
                <a:gd name="T45" fmla="*/ 1 h 197"/>
                <a:gd name="T46" fmla="*/ 2 w 81"/>
                <a:gd name="T47"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 h="197">
                  <a:moveTo>
                    <a:pt x="2" y="0"/>
                  </a:moveTo>
                  <a:lnTo>
                    <a:pt x="8" y="1"/>
                  </a:lnTo>
                  <a:lnTo>
                    <a:pt x="15" y="1"/>
                  </a:lnTo>
                  <a:lnTo>
                    <a:pt x="25" y="3"/>
                  </a:lnTo>
                  <a:lnTo>
                    <a:pt x="36" y="8"/>
                  </a:lnTo>
                  <a:lnTo>
                    <a:pt x="47" y="15"/>
                  </a:lnTo>
                  <a:lnTo>
                    <a:pt x="58" y="25"/>
                  </a:lnTo>
                  <a:lnTo>
                    <a:pt x="67" y="38"/>
                  </a:lnTo>
                  <a:lnTo>
                    <a:pt x="75" y="56"/>
                  </a:lnTo>
                  <a:lnTo>
                    <a:pt x="80" y="79"/>
                  </a:lnTo>
                  <a:lnTo>
                    <a:pt x="80" y="81"/>
                  </a:lnTo>
                  <a:lnTo>
                    <a:pt x="80" y="86"/>
                  </a:lnTo>
                  <a:lnTo>
                    <a:pt x="81" y="95"/>
                  </a:lnTo>
                  <a:lnTo>
                    <a:pt x="80" y="105"/>
                  </a:lnTo>
                  <a:lnTo>
                    <a:pt x="79" y="118"/>
                  </a:lnTo>
                  <a:lnTo>
                    <a:pt x="76" y="130"/>
                  </a:lnTo>
                  <a:lnTo>
                    <a:pt x="72" y="144"/>
                  </a:lnTo>
                  <a:lnTo>
                    <a:pt x="64" y="158"/>
                  </a:lnTo>
                  <a:lnTo>
                    <a:pt x="54" y="170"/>
                  </a:lnTo>
                  <a:lnTo>
                    <a:pt x="40" y="181"/>
                  </a:lnTo>
                  <a:lnTo>
                    <a:pt x="23" y="190"/>
                  </a:lnTo>
                  <a:lnTo>
                    <a:pt x="2" y="197"/>
                  </a:lnTo>
                  <a:lnTo>
                    <a:pt x="0" y="1"/>
                  </a:lnTo>
                  <a:lnTo>
                    <a:pt x="2" y="0"/>
                  </a:lnTo>
                  <a:close/>
                </a:path>
              </a:pathLst>
            </a:custGeom>
            <a:solidFill>
              <a:srgbClr val="FFF1E8"/>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endParaRPr>
            </a:p>
          </p:txBody>
        </p:sp>
        <p:sp>
          <p:nvSpPr>
            <p:cNvPr id="13" name="Freeform 8"/>
            <p:cNvSpPr>
              <a:spLocks/>
            </p:cNvSpPr>
            <p:nvPr/>
          </p:nvSpPr>
          <p:spPr bwMode="auto">
            <a:xfrm>
              <a:off x="6881813" y="4219575"/>
              <a:ext cx="258763" cy="244475"/>
            </a:xfrm>
            <a:custGeom>
              <a:avLst/>
              <a:gdLst>
                <a:gd name="T0" fmla="*/ 0 w 163"/>
                <a:gd name="T1" fmla="*/ 0 h 154"/>
                <a:gd name="T2" fmla="*/ 87 w 163"/>
                <a:gd name="T3" fmla="*/ 0 h 154"/>
                <a:gd name="T4" fmla="*/ 106 w 163"/>
                <a:gd name="T5" fmla="*/ 2 h 154"/>
                <a:gd name="T6" fmla="*/ 125 w 163"/>
                <a:gd name="T7" fmla="*/ 10 h 154"/>
                <a:gd name="T8" fmla="*/ 141 w 163"/>
                <a:gd name="T9" fmla="*/ 22 h 154"/>
                <a:gd name="T10" fmla="*/ 153 w 163"/>
                <a:gd name="T11" fmla="*/ 38 h 154"/>
                <a:gd name="T12" fmla="*/ 161 w 163"/>
                <a:gd name="T13" fmla="*/ 55 h 154"/>
                <a:gd name="T14" fmla="*/ 163 w 163"/>
                <a:gd name="T15" fmla="*/ 76 h 154"/>
                <a:gd name="T16" fmla="*/ 161 w 163"/>
                <a:gd name="T17" fmla="*/ 97 h 154"/>
                <a:gd name="T18" fmla="*/ 153 w 163"/>
                <a:gd name="T19" fmla="*/ 116 h 154"/>
                <a:gd name="T20" fmla="*/ 141 w 163"/>
                <a:gd name="T21" fmla="*/ 131 h 154"/>
                <a:gd name="T22" fmla="*/ 125 w 163"/>
                <a:gd name="T23" fmla="*/ 143 h 154"/>
                <a:gd name="T24" fmla="*/ 106 w 163"/>
                <a:gd name="T25" fmla="*/ 150 h 154"/>
                <a:gd name="T26" fmla="*/ 87 w 163"/>
                <a:gd name="T27" fmla="*/ 154 h 154"/>
                <a:gd name="T28" fmla="*/ 0 w 163"/>
                <a:gd name="T29" fmla="*/ 154 h 154"/>
                <a:gd name="T30" fmla="*/ 0 w 163"/>
                <a:gd name="T31"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154">
                  <a:moveTo>
                    <a:pt x="0" y="0"/>
                  </a:moveTo>
                  <a:lnTo>
                    <a:pt x="87" y="0"/>
                  </a:lnTo>
                  <a:lnTo>
                    <a:pt x="106" y="2"/>
                  </a:lnTo>
                  <a:lnTo>
                    <a:pt x="125" y="10"/>
                  </a:lnTo>
                  <a:lnTo>
                    <a:pt x="141" y="22"/>
                  </a:lnTo>
                  <a:lnTo>
                    <a:pt x="153" y="38"/>
                  </a:lnTo>
                  <a:lnTo>
                    <a:pt x="161" y="55"/>
                  </a:lnTo>
                  <a:lnTo>
                    <a:pt x="163" y="76"/>
                  </a:lnTo>
                  <a:lnTo>
                    <a:pt x="161" y="97"/>
                  </a:lnTo>
                  <a:lnTo>
                    <a:pt x="153" y="116"/>
                  </a:lnTo>
                  <a:lnTo>
                    <a:pt x="141" y="131"/>
                  </a:lnTo>
                  <a:lnTo>
                    <a:pt x="125" y="143"/>
                  </a:lnTo>
                  <a:lnTo>
                    <a:pt x="106" y="150"/>
                  </a:lnTo>
                  <a:lnTo>
                    <a:pt x="87" y="154"/>
                  </a:lnTo>
                  <a:lnTo>
                    <a:pt x="0" y="154"/>
                  </a:lnTo>
                  <a:lnTo>
                    <a:pt x="0" y="0"/>
                  </a:lnTo>
                  <a:close/>
                </a:path>
              </a:pathLst>
            </a:custGeom>
            <a:solidFill>
              <a:srgbClr val="FFF1E8"/>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endParaRPr>
            </a:p>
          </p:txBody>
        </p:sp>
        <p:sp>
          <p:nvSpPr>
            <p:cNvPr id="14" name="Rectangle 9"/>
            <p:cNvSpPr>
              <a:spLocks noChangeArrowheads="1"/>
            </p:cNvSpPr>
            <p:nvPr/>
          </p:nvSpPr>
          <p:spPr bwMode="auto">
            <a:xfrm>
              <a:off x="4186238" y="4487863"/>
              <a:ext cx="149225" cy="985838"/>
            </a:xfrm>
            <a:prstGeom prst="rect">
              <a:avLst/>
            </a:prstGeom>
            <a:solidFill>
              <a:srgbClr val="1F497D">
                <a:lumMod val="60000"/>
                <a:lumOff val="40000"/>
              </a:srgbClr>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endParaRPr>
            </a:p>
          </p:txBody>
        </p:sp>
        <p:sp>
          <p:nvSpPr>
            <p:cNvPr id="15" name="Rectangle 10"/>
            <p:cNvSpPr>
              <a:spLocks noChangeArrowheads="1"/>
            </p:cNvSpPr>
            <p:nvPr/>
          </p:nvSpPr>
          <p:spPr bwMode="auto">
            <a:xfrm>
              <a:off x="1854685" y="4457700"/>
              <a:ext cx="2372828" cy="1071563"/>
            </a:xfrm>
            <a:prstGeom prst="rect">
              <a:avLst/>
            </a:prstGeom>
            <a:solidFill>
              <a:srgbClr val="1F497D">
                <a:lumMod val="75000"/>
              </a:srgbClr>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endParaRPr>
            </a:p>
          </p:txBody>
        </p:sp>
      </p:grpSp>
      <p:grpSp>
        <p:nvGrpSpPr>
          <p:cNvPr id="16" name="Group 15"/>
          <p:cNvGrpSpPr>
            <a:grpSpLocks noChangeAspect="1"/>
          </p:cNvGrpSpPr>
          <p:nvPr/>
        </p:nvGrpSpPr>
        <p:grpSpPr>
          <a:xfrm>
            <a:off x="5834884" y="1423992"/>
            <a:ext cx="2223586" cy="1075821"/>
            <a:chOff x="5002213" y="1211263"/>
            <a:chExt cx="5295794" cy="2562225"/>
          </a:xfrm>
        </p:grpSpPr>
        <p:sp>
          <p:nvSpPr>
            <p:cNvPr id="17" name="Freeform 11"/>
            <p:cNvSpPr>
              <a:spLocks/>
            </p:cNvSpPr>
            <p:nvPr/>
          </p:nvSpPr>
          <p:spPr bwMode="auto">
            <a:xfrm>
              <a:off x="5002213" y="1211263"/>
              <a:ext cx="3041650" cy="2546350"/>
            </a:xfrm>
            <a:custGeom>
              <a:avLst/>
              <a:gdLst>
                <a:gd name="T0" fmla="*/ 1398 w 1916"/>
                <a:gd name="T1" fmla="*/ 5 h 1604"/>
                <a:gd name="T2" fmla="*/ 1573 w 1916"/>
                <a:gd name="T3" fmla="*/ 39 h 1604"/>
                <a:gd name="T4" fmla="*/ 1703 w 1916"/>
                <a:gd name="T5" fmla="*/ 111 h 1604"/>
                <a:gd name="T6" fmla="*/ 1811 w 1916"/>
                <a:gd name="T7" fmla="*/ 703 h 1604"/>
                <a:gd name="T8" fmla="*/ 1745 w 1916"/>
                <a:gd name="T9" fmla="*/ 721 h 1604"/>
                <a:gd name="T10" fmla="*/ 1681 w 1916"/>
                <a:gd name="T11" fmla="*/ 789 h 1604"/>
                <a:gd name="T12" fmla="*/ 1601 w 1916"/>
                <a:gd name="T13" fmla="*/ 896 h 1604"/>
                <a:gd name="T14" fmla="*/ 1540 w 1916"/>
                <a:gd name="T15" fmla="*/ 1026 h 1604"/>
                <a:gd name="T16" fmla="*/ 1523 w 1916"/>
                <a:gd name="T17" fmla="*/ 1604 h 1604"/>
                <a:gd name="T18" fmla="*/ 1467 w 1916"/>
                <a:gd name="T19" fmla="*/ 1599 h 1604"/>
                <a:gd name="T20" fmla="*/ 1390 w 1916"/>
                <a:gd name="T21" fmla="*/ 1571 h 1604"/>
                <a:gd name="T22" fmla="*/ 1327 w 1916"/>
                <a:gd name="T23" fmla="*/ 1504 h 1604"/>
                <a:gd name="T24" fmla="*/ 1308 w 1916"/>
                <a:gd name="T25" fmla="*/ 1391 h 1604"/>
                <a:gd name="T26" fmla="*/ 1306 w 1916"/>
                <a:gd name="T27" fmla="*/ 1260 h 1604"/>
                <a:gd name="T28" fmla="*/ 1300 w 1916"/>
                <a:gd name="T29" fmla="*/ 1130 h 1604"/>
                <a:gd name="T30" fmla="*/ 1264 w 1916"/>
                <a:gd name="T31" fmla="*/ 1022 h 1604"/>
                <a:gd name="T32" fmla="*/ 1180 w 1916"/>
                <a:gd name="T33" fmla="*/ 960 h 1604"/>
                <a:gd name="T34" fmla="*/ 1045 w 1916"/>
                <a:gd name="T35" fmla="*/ 941 h 1604"/>
                <a:gd name="T36" fmla="*/ 839 w 1916"/>
                <a:gd name="T37" fmla="*/ 932 h 1604"/>
                <a:gd name="T38" fmla="*/ 603 w 1916"/>
                <a:gd name="T39" fmla="*/ 931 h 1604"/>
                <a:gd name="T40" fmla="*/ 383 w 1916"/>
                <a:gd name="T41" fmla="*/ 934 h 1604"/>
                <a:gd name="T42" fmla="*/ 220 w 1916"/>
                <a:gd name="T43" fmla="*/ 937 h 1604"/>
                <a:gd name="T44" fmla="*/ 156 w 1916"/>
                <a:gd name="T45" fmla="*/ 940 h 1604"/>
                <a:gd name="T46" fmla="*/ 129 w 1916"/>
                <a:gd name="T47" fmla="*/ 941 h 1604"/>
                <a:gd name="T48" fmla="*/ 71 w 1916"/>
                <a:gd name="T49" fmla="*/ 929 h 1604"/>
                <a:gd name="T50" fmla="*/ 15 w 1916"/>
                <a:gd name="T51" fmla="*/ 881 h 1604"/>
                <a:gd name="T52" fmla="*/ 0 w 1916"/>
                <a:gd name="T53" fmla="*/ 826 h 1604"/>
                <a:gd name="T54" fmla="*/ 10 w 1916"/>
                <a:gd name="T55" fmla="*/ 785 h 1604"/>
                <a:gd name="T56" fmla="*/ 56 w 1916"/>
                <a:gd name="T57" fmla="*/ 737 h 1604"/>
                <a:gd name="T58" fmla="*/ 778 w 1916"/>
                <a:gd name="T59" fmla="*/ 722 h 1604"/>
                <a:gd name="T60" fmla="*/ 782 w 1916"/>
                <a:gd name="T61" fmla="*/ 720 h 1604"/>
                <a:gd name="T62" fmla="*/ 785 w 1916"/>
                <a:gd name="T63" fmla="*/ 713 h 1604"/>
                <a:gd name="T64" fmla="*/ 777 w 1916"/>
                <a:gd name="T65" fmla="*/ 707 h 1604"/>
                <a:gd name="T66" fmla="*/ 572 w 1916"/>
                <a:gd name="T67" fmla="*/ 703 h 1604"/>
                <a:gd name="T68" fmla="*/ 534 w 1916"/>
                <a:gd name="T69" fmla="*/ 689 h 1604"/>
                <a:gd name="T70" fmla="*/ 489 w 1916"/>
                <a:gd name="T71" fmla="*/ 639 h 1604"/>
                <a:gd name="T72" fmla="*/ 481 w 1916"/>
                <a:gd name="T73" fmla="*/ 583 h 1604"/>
                <a:gd name="T74" fmla="*/ 497 w 1916"/>
                <a:gd name="T75" fmla="*/ 535 h 1604"/>
                <a:gd name="T76" fmla="*/ 547 w 1916"/>
                <a:gd name="T77" fmla="*/ 494 h 1604"/>
                <a:gd name="T78" fmla="*/ 612 w 1916"/>
                <a:gd name="T79" fmla="*/ 474 h 1604"/>
                <a:gd name="T80" fmla="*/ 587 w 1916"/>
                <a:gd name="T81" fmla="*/ 469 h 1604"/>
                <a:gd name="T82" fmla="*/ 541 w 1916"/>
                <a:gd name="T83" fmla="*/ 433 h 1604"/>
                <a:gd name="T84" fmla="*/ 517 w 1916"/>
                <a:gd name="T85" fmla="*/ 365 h 1604"/>
                <a:gd name="T86" fmla="*/ 519 w 1916"/>
                <a:gd name="T87" fmla="*/ 328 h 1604"/>
                <a:gd name="T88" fmla="*/ 550 w 1916"/>
                <a:gd name="T89" fmla="*/ 278 h 1604"/>
                <a:gd name="T90" fmla="*/ 776 w 1916"/>
                <a:gd name="T91" fmla="*/ 256 h 1604"/>
                <a:gd name="T92" fmla="*/ 757 w 1916"/>
                <a:gd name="T93" fmla="*/ 242 h 1604"/>
                <a:gd name="T94" fmla="*/ 704 w 1916"/>
                <a:gd name="T95" fmla="*/ 234 h 1604"/>
                <a:gd name="T96" fmla="*/ 651 w 1916"/>
                <a:gd name="T97" fmla="*/ 195 h 1604"/>
                <a:gd name="T98" fmla="*/ 634 w 1916"/>
                <a:gd name="T99" fmla="*/ 129 h 1604"/>
                <a:gd name="T100" fmla="*/ 636 w 1916"/>
                <a:gd name="T101" fmla="*/ 94 h 1604"/>
                <a:gd name="T102" fmla="*/ 661 w 1916"/>
                <a:gd name="T103" fmla="*/ 45 h 1604"/>
                <a:gd name="T104" fmla="*/ 734 w 1916"/>
                <a:gd name="T105" fmla="*/ 20 h 1604"/>
                <a:gd name="T106" fmla="*/ 791 w 1916"/>
                <a:gd name="T107" fmla="*/ 24 h 1604"/>
                <a:gd name="T108" fmla="*/ 939 w 1916"/>
                <a:gd name="T109" fmla="*/ 25 h 1604"/>
                <a:gd name="T110" fmla="*/ 1128 w 1916"/>
                <a:gd name="T111" fmla="*/ 7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16" h="1604">
                  <a:moveTo>
                    <a:pt x="1258" y="0"/>
                  </a:moveTo>
                  <a:lnTo>
                    <a:pt x="1304" y="0"/>
                  </a:lnTo>
                  <a:lnTo>
                    <a:pt x="1350" y="1"/>
                  </a:lnTo>
                  <a:lnTo>
                    <a:pt x="1398" y="5"/>
                  </a:lnTo>
                  <a:lnTo>
                    <a:pt x="1444" y="10"/>
                  </a:lnTo>
                  <a:lnTo>
                    <a:pt x="1488" y="18"/>
                  </a:lnTo>
                  <a:lnTo>
                    <a:pt x="1532" y="28"/>
                  </a:lnTo>
                  <a:lnTo>
                    <a:pt x="1573" y="39"/>
                  </a:lnTo>
                  <a:lnTo>
                    <a:pt x="1611" y="53"/>
                  </a:lnTo>
                  <a:lnTo>
                    <a:pt x="1646" y="69"/>
                  </a:lnTo>
                  <a:lnTo>
                    <a:pt x="1676" y="89"/>
                  </a:lnTo>
                  <a:lnTo>
                    <a:pt x="1703" y="111"/>
                  </a:lnTo>
                  <a:lnTo>
                    <a:pt x="1723" y="136"/>
                  </a:lnTo>
                  <a:lnTo>
                    <a:pt x="1916" y="136"/>
                  </a:lnTo>
                  <a:lnTo>
                    <a:pt x="1916" y="687"/>
                  </a:lnTo>
                  <a:lnTo>
                    <a:pt x="1811" y="703"/>
                  </a:lnTo>
                  <a:lnTo>
                    <a:pt x="1764" y="703"/>
                  </a:lnTo>
                  <a:lnTo>
                    <a:pt x="1762" y="706"/>
                  </a:lnTo>
                  <a:lnTo>
                    <a:pt x="1755" y="712"/>
                  </a:lnTo>
                  <a:lnTo>
                    <a:pt x="1745" y="721"/>
                  </a:lnTo>
                  <a:lnTo>
                    <a:pt x="1732" y="734"/>
                  </a:lnTo>
                  <a:lnTo>
                    <a:pt x="1716" y="749"/>
                  </a:lnTo>
                  <a:lnTo>
                    <a:pt x="1699" y="768"/>
                  </a:lnTo>
                  <a:lnTo>
                    <a:pt x="1681" y="789"/>
                  </a:lnTo>
                  <a:lnTo>
                    <a:pt x="1661" y="812"/>
                  </a:lnTo>
                  <a:lnTo>
                    <a:pt x="1640" y="839"/>
                  </a:lnTo>
                  <a:lnTo>
                    <a:pt x="1620" y="866"/>
                  </a:lnTo>
                  <a:lnTo>
                    <a:pt x="1601" y="896"/>
                  </a:lnTo>
                  <a:lnTo>
                    <a:pt x="1582" y="926"/>
                  </a:lnTo>
                  <a:lnTo>
                    <a:pt x="1566" y="958"/>
                  </a:lnTo>
                  <a:lnTo>
                    <a:pt x="1551" y="992"/>
                  </a:lnTo>
                  <a:lnTo>
                    <a:pt x="1540" y="1026"/>
                  </a:lnTo>
                  <a:lnTo>
                    <a:pt x="1531" y="1059"/>
                  </a:lnTo>
                  <a:lnTo>
                    <a:pt x="1531" y="1604"/>
                  </a:lnTo>
                  <a:lnTo>
                    <a:pt x="1529" y="1604"/>
                  </a:lnTo>
                  <a:lnTo>
                    <a:pt x="1523" y="1604"/>
                  </a:lnTo>
                  <a:lnTo>
                    <a:pt x="1513" y="1604"/>
                  </a:lnTo>
                  <a:lnTo>
                    <a:pt x="1500" y="1603"/>
                  </a:lnTo>
                  <a:lnTo>
                    <a:pt x="1485" y="1602"/>
                  </a:lnTo>
                  <a:lnTo>
                    <a:pt x="1467" y="1599"/>
                  </a:lnTo>
                  <a:lnTo>
                    <a:pt x="1449" y="1595"/>
                  </a:lnTo>
                  <a:lnTo>
                    <a:pt x="1429" y="1589"/>
                  </a:lnTo>
                  <a:lnTo>
                    <a:pt x="1410" y="1582"/>
                  </a:lnTo>
                  <a:lnTo>
                    <a:pt x="1390" y="1571"/>
                  </a:lnTo>
                  <a:lnTo>
                    <a:pt x="1371" y="1559"/>
                  </a:lnTo>
                  <a:lnTo>
                    <a:pt x="1355" y="1544"/>
                  </a:lnTo>
                  <a:lnTo>
                    <a:pt x="1340" y="1525"/>
                  </a:lnTo>
                  <a:lnTo>
                    <a:pt x="1327" y="1504"/>
                  </a:lnTo>
                  <a:lnTo>
                    <a:pt x="1318" y="1479"/>
                  </a:lnTo>
                  <a:lnTo>
                    <a:pt x="1312" y="1450"/>
                  </a:lnTo>
                  <a:lnTo>
                    <a:pt x="1309" y="1421"/>
                  </a:lnTo>
                  <a:lnTo>
                    <a:pt x="1308" y="1391"/>
                  </a:lnTo>
                  <a:lnTo>
                    <a:pt x="1306" y="1359"/>
                  </a:lnTo>
                  <a:lnTo>
                    <a:pt x="1306" y="1327"/>
                  </a:lnTo>
                  <a:lnTo>
                    <a:pt x="1306" y="1293"/>
                  </a:lnTo>
                  <a:lnTo>
                    <a:pt x="1306" y="1260"/>
                  </a:lnTo>
                  <a:lnTo>
                    <a:pt x="1306" y="1226"/>
                  </a:lnTo>
                  <a:lnTo>
                    <a:pt x="1305" y="1194"/>
                  </a:lnTo>
                  <a:lnTo>
                    <a:pt x="1303" y="1161"/>
                  </a:lnTo>
                  <a:lnTo>
                    <a:pt x="1300" y="1130"/>
                  </a:lnTo>
                  <a:lnTo>
                    <a:pt x="1294" y="1100"/>
                  </a:lnTo>
                  <a:lnTo>
                    <a:pt x="1286" y="1072"/>
                  </a:lnTo>
                  <a:lnTo>
                    <a:pt x="1276" y="1046"/>
                  </a:lnTo>
                  <a:lnTo>
                    <a:pt x="1264" y="1022"/>
                  </a:lnTo>
                  <a:lnTo>
                    <a:pt x="1247" y="1001"/>
                  </a:lnTo>
                  <a:lnTo>
                    <a:pt x="1229" y="984"/>
                  </a:lnTo>
                  <a:lnTo>
                    <a:pt x="1207" y="970"/>
                  </a:lnTo>
                  <a:lnTo>
                    <a:pt x="1180" y="960"/>
                  </a:lnTo>
                  <a:lnTo>
                    <a:pt x="1155" y="954"/>
                  </a:lnTo>
                  <a:lnTo>
                    <a:pt x="1123" y="949"/>
                  </a:lnTo>
                  <a:lnTo>
                    <a:pt x="1086" y="944"/>
                  </a:lnTo>
                  <a:lnTo>
                    <a:pt x="1045" y="941"/>
                  </a:lnTo>
                  <a:lnTo>
                    <a:pt x="997" y="937"/>
                  </a:lnTo>
                  <a:lnTo>
                    <a:pt x="947" y="935"/>
                  </a:lnTo>
                  <a:lnTo>
                    <a:pt x="894" y="934"/>
                  </a:lnTo>
                  <a:lnTo>
                    <a:pt x="839" y="932"/>
                  </a:lnTo>
                  <a:lnTo>
                    <a:pt x="781" y="932"/>
                  </a:lnTo>
                  <a:lnTo>
                    <a:pt x="722" y="931"/>
                  </a:lnTo>
                  <a:lnTo>
                    <a:pt x="663" y="931"/>
                  </a:lnTo>
                  <a:lnTo>
                    <a:pt x="603" y="931"/>
                  </a:lnTo>
                  <a:lnTo>
                    <a:pt x="546" y="932"/>
                  </a:lnTo>
                  <a:lnTo>
                    <a:pt x="489" y="932"/>
                  </a:lnTo>
                  <a:lnTo>
                    <a:pt x="434" y="933"/>
                  </a:lnTo>
                  <a:lnTo>
                    <a:pt x="383" y="934"/>
                  </a:lnTo>
                  <a:lnTo>
                    <a:pt x="336" y="935"/>
                  </a:lnTo>
                  <a:lnTo>
                    <a:pt x="292" y="935"/>
                  </a:lnTo>
                  <a:lnTo>
                    <a:pt x="254" y="936"/>
                  </a:lnTo>
                  <a:lnTo>
                    <a:pt x="220" y="937"/>
                  </a:lnTo>
                  <a:lnTo>
                    <a:pt x="193" y="939"/>
                  </a:lnTo>
                  <a:lnTo>
                    <a:pt x="174" y="939"/>
                  </a:lnTo>
                  <a:lnTo>
                    <a:pt x="161" y="940"/>
                  </a:lnTo>
                  <a:lnTo>
                    <a:pt x="156" y="940"/>
                  </a:lnTo>
                  <a:lnTo>
                    <a:pt x="154" y="940"/>
                  </a:lnTo>
                  <a:lnTo>
                    <a:pt x="148" y="941"/>
                  </a:lnTo>
                  <a:lnTo>
                    <a:pt x="140" y="941"/>
                  </a:lnTo>
                  <a:lnTo>
                    <a:pt x="129" y="941"/>
                  </a:lnTo>
                  <a:lnTo>
                    <a:pt x="116" y="941"/>
                  </a:lnTo>
                  <a:lnTo>
                    <a:pt x="101" y="939"/>
                  </a:lnTo>
                  <a:lnTo>
                    <a:pt x="86" y="935"/>
                  </a:lnTo>
                  <a:lnTo>
                    <a:pt x="71" y="929"/>
                  </a:lnTo>
                  <a:lnTo>
                    <a:pt x="54" y="922"/>
                  </a:lnTo>
                  <a:lnTo>
                    <a:pt x="41" y="912"/>
                  </a:lnTo>
                  <a:lnTo>
                    <a:pt x="27" y="898"/>
                  </a:lnTo>
                  <a:lnTo>
                    <a:pt x="15" y="881"/>
                  </a:lnTo>
                  <a:lnTo>
                    <a:pt x="7" y="859"/>
                  </a:lnTo>
                  <a:lnTo>
                    <a:pt x="0" y="833"/>
                  </a:lnTo>
                  <a:lnTo>
                    <a:pt x="0" y="832"/>
                  </a:lnTo>
                  <a:lnTo>
                    <a:pt x="0" y="826"/>
                  </a:lnTo>
                  <a:lnTo>
                    <a:pt x="1" y="818"/>
                  </a:lnTo>
                  <a:lnTo>
                    <a:pt x="2" y="809"/>
                  </a:lnTo>
                  <a:lnTo>
                    <a:pt x="6" y="796"/>
                  </a:lnTo>
                  <a:lnTo>
                    <a:pt x="10" y="785"/>
                  </a:lnTo>
                  <a:lnTo>
                    <a:pt x="17" y="771"/>
                  </a:lnTo>
                  <a:lnTo>
                    <a:pt x="27" y="759"/>
                  </a:lnTo>
                  <a:lnTo>
                    <a:pt x="39" y="747"/>
                  </a:lnTo>
                  <a:lnTo>
                    <a:pt x="56" y="737"/>
                  </a:lnTo>
                  <a:lnTo>
                    <a:pt x="75" y="729"/>
                  </a:lnTo>
                  <a:lnTo>
                    <a:pt x="100" y="723"/>
                  </a:lnTo>
                  <a:lnTo>
                    <a:pt x="129" y="722"/>
                  </a:lnTo>
                  <a:lnTo>
                    <a:pt x="778" y="722"/>
                  </a:lnTo>
                  <a:lnTo>
                    <a:pt x="778" y="722"/>
                  </a:lnTo>
                  <a:lnTo>
                    <a:pt x="779" y="721"/>
                  </a:lnTo>
                  <a:lnTo>
                    <a:pt x="781" y="720"/>
                  </a:lnTo>
                  <a:lnTo>
                    <a:pt x="782" y="720"/>
                  </a:lnTo>
                  <a:lnTo>
                    <a:pt x="783" y="717"/>
                  </a:lnTo>
                  <a:lnTo>
                    <a:pt x="784" y="716"/>
                  </a:lnTo>
                  <a:lnTo>
                    <a:pt x="785" y="715"/>
                  </a:lnTo>
                  <a:lnTo>
                    <a:pt x="785" y="713"/>
                  </a:lnTo>
                  <a:lnTo>
                    <a:pt x="785" y="712"/>
                  </a:lnTo>
                  <a:lnTo>
                    <a:pt x="783" y="710"/>
                  </a:lnTo>
                  <a:lnTo>
                    <a:pt x="781" y="708"/>
                  </a:lnTo>
                  <a:lnTo>
                    <a:pt x="777" y="707"/>
                  </a:lnTo>
                  <a:lnTo>
                    <a:pt x="771" y="705"/>
                  </a:lnTo>
                  <a:lnTo>
                    <a:pt x="764" y="703"/>
                  </a:lnTo>
                  <a:lnTo>
                    <a:pt x="574" y="703"/>
                  </a:lnTo>
                  <a:lnTo>
                    <a:pt x="572" y="703"/>
                  </a:lnTo>
                  <a:lnTo>
                    <a:pt x="566" y="702"/>
                  </a:lnTo>
                  <a:lnTo>
                    <a:pt x="557" y="700"/>
                  </a:lnTo>
                  <a:lnTo>
                    <a:pt x="546" y="695"/>
                  </a:lnTo>
                  <a:lnTo>
                    <a:pt x="534" y="689"/>
                  </a:lnTo>
                  <a:lnTo>
                    <a:pt x="521" y="681"/>
                  </a:lnTo>
                  <a:lnTo>
                    <a:pt x="508" y="670"/>
                  </a:lnTo>
                  <a:lnTo>
                    <a:pt x="497" y="656"/>
                  </a:lnTo>
                  <a:lnTo>
                    <a:pt x="489" y="639"/>
                  </a:lnTo>
                  <a:lnTo>
                    <a:pt x="482" y="618"/>
                  </a:lnTo>
                  <a:lnTo>
                    <a:pt x="481" y="592"/>
                  </a:lnTo>
                  <a:lnTo>
                    <a:pt x="481" y="590"/>
                  </a:lnTo>
                  <a:lnTo>
                    <a:pt x="481" y="583"/>
                  </a:lnTo>
                  <a:lnTo>
                    <a:pt x="483" y="574"/>
                  </a:lnTo>
                  <a:lnTo>
                    <a:pt x="485" y="562"/>
                  </a:lnTo>
                  <a:lnTo>
                    <a:pt x="490" y="548"/>
                  </a:lnTo>
                  <a:lnTo>
                    <a:pt x="497" y="535"/>
                  </a:lnTo>
                  <a:lnTo>
                    <a:pt x="505" y="521"/>
                  </a:lnTo>
                  <a:lnTo>
                    <a:pt x="515" y="510"/>
                  </a:lnTo>
                  <a:lnTo>
                    <a:pt x="529" y="501"/>
                  </a:lnTo>
                  <a:lnTo>
                    <a:pt x="547" y="494"/>
                  </a:lnTo>
                  <a:lnTo>
                    <a:pt x="566" y="491"/>
                  </a:lnTo>
                  <a:lnTo>
                    <a:pt x="751" y="491"/>
                  </a:lnTo>
                  <a:lnTo>
                    <a:pt x="752" y="474"/>
                  </a:lnTo>
                  <a:lnTo>
                    <a:pt x="612" y="474"/>
                  </a:lnTo>
                  <a:lnTo>
                    <a:pt x="610" y="474"/>
                  </a:lnTo>
                  <a:lnTo>
                    <a:pt x="605" y="473"/>
                  </a:lnTo>
                  <a:lnTo>
                    <a:pt x="597" y="472"/>
                  </a:lnTo>
                  <a:lnTo>
                    <a:pt x="587" y="469"/>
                  </a:lnTo>
                  <a:lnTo>
                    <a:pt x="576" y="465"/>
                  </a:lnTo>
                  <a:lnTo>
                    <a:pt x="564" y="457"/>
                  </a:lnTo>
                  <a:lnTo>
                    <a:pt x="551" y="447"/>
                  </a:lnTo>
                  <a:lnTo>
                    <a:pt x="541" y="433"/>
                  </a:lnTo>
                  <a:lnTo>
                    <a:pt x="530" y="416"/>
                  </a:lnTo>
                  <a:lnTo>
                    <a:pt x="522" y="394"/>
                  </a:lnTo>
                  <a:lnTo>
                    <a:pt x="518" y="366"/>
                  </a:lnTo>
                  <a:lnTo>
                    <a:pt x="517" y="365"/>
                  </a:lnTo>
                  <a:lnTo>
                    <a:pt x="517" y="359"/>
                  </a:lnTo>
                  <a:lnTo>
                    <a:pt x="517" y="351"/>
                  </a:lnTo>
                  <a:lnTo>
                    <a:pt x="517" y="341"/>
                  </a:lnTo>
                  <a:lnTo>
                    <a:pt x="519" y="328"/>
                  </a:lnTo>
                  <a:lnTo>
                    <a:pt x="522" y="315"/>
                  </a:lnTo>
                  <a:lnTo>
                    <a:pt x="528" y="302"/>
                  </a:lnTo>
                  <a:lnTo>
                    <a:pt x="537" y="290"/>
                  </a:lnTo>
                  <a:lnTo>
                    <a:pt x="550" y="278"/>
                  </a:lnTo>
                  <a:lnTo>
                    <a:pt x="566" y="268"/>
                  </a:lnTo>
                  <a:lnTo>
                    <a:pt x="587" y="261"/>
                  </a:lnTo>
                  <a:lnTo>
                    <a:pt x="613" y="256"/>
                  </a:lnTo>
                  <a:lnTo>
                    <a:pt x="776" y="256"/>
                  </a:lnTo>
                  <a:lnTo>
                    <a:pt x="774" y="241"/>
                  </a:lnTo>
                  <a:lnTo>
                    <a:pt x="773" y="241"/>
                  </a:lnTo>
                  <a:lnTo>
                    <a:pt x="767" y="241"/>
                  </a:lnTo>
                  <a:lnTo>
                    <a:pt x="757" y="242"/>
                  </a:lnTo>
                  <a:lnTo>
                    <a:pt x="746" y="241"/>
                  </a:lnTo>
                  <a:lnTo>
                    <a:pt x="733" y="241"/>
                  </a:lnTo>
                  <a:lnTo>
                    <a:pt x="719" y="239"/>
                  </a:lnTo>
                  <a:lnTo>
                    <a:pt x="704" y="234"/>
                  </a:lnTo>
                  <a:lnTo>
                    <a:pt x="689" y="228"/>
                  </a:lnTo>
                  <a:lnTo>
                    <a:pt x="675" y="220"/>
                  </a:lnTo>
                  <a:lnTo>
                    <a:pt x="661" y="210"/>
                  </a:lnTo>
                  <a:lnTo>
                    <a:pt x="651" y="195"/>
                  </a:lnTo>
                  <a:lnTo>
                    <a:pt x="642" y="177"/>
                  </a:lnTo>
                  <a:lnTo>
                    <a:pt x="636" y="156"/>
                  </a:lnTo>
                  <a:lnTo>
                    <a:pt x="634" y="131"/>
                  </a:lnTo>
                  <a:lnTo>
                    <a:pt x="634" y="129"/>
                  </a:lnTo>
                  <a:lnTo>
                    <a:pt x="634" y="124"/>
                  </a:lnTo>
                  <a:lnTo>
                    <a:pt x="634" y="116"/>
                  </a:lnTo>
                  <a:lnTo>
                    <a:pt x="635" y="105"/>
                  </a:lnTo>
                  <a:lnTo>
                    <a:pt x="636" y="94"/>
                  </a:lnTo>
                  <a:lnTo>
                    <a:pt x="639" y="81"/>
                  </a:lnTo>
                  <a:lnTo>
                    <a:pt x="644" y="68"/>
                  </a:lnTo>
                  <a:lnTo>
                    <a:pt x="651" y="57"/>
                  </a:lnTo>
                  <a:lnTo>
                    <a:pt x="661" y="45"/>
                  </a:lnTo>
                  <a:lnTo>
                    <a:pt x="674" y="35"/>
                  </a:lnTo>
                  <a:lnTo>
                    <a:pt x="690" y="27"/>
                  </a:lnTo>
                  <a:lnTo>
                    <a:pt x="710" y="22"/>
                  </a:lnTo>
                  <a:lnTo>
                    <a:pt x="734" y="20"/>
                  </a:lnTo>
                  <a:lnTo>
                    <a:pt x="738" y="20"/>
                  </a:lnTo>
                  <a:lnTo>
                    <a:pt x="749" y="21"/>
                  </a:lnTo>
                  <a:lnTo>
                    <a:pt x="767" y="23"/>
                  </a:lnTo>
                  <a:lnTo>
                    <a:pt x="791" y="24"/>
                  </a:lnTo>
                  <a:lnTo>
                    <a:pt x="821" y="25"/>
                  </a:lnTo>
                  <a:lnTo>
                    <a:pt x="856" y="27"/>
                  </a:lnTo>
                  <a:lnTo>
                    <a:pt x="895" y="27"/>
                  </a:lnTo>
                  <a:lnTo>
                    <a:pt x="939" y="25"/>
                  </a:lnTo>
                  <a:lnTo>
                    <a:pt x="987" y="22"/>
                  </a:lnTo>
                  <a:lnTo>
                    <a:pt x="1037" y="18"/>
                  </a:lnTo>
                  <a:lnTo>
                    <a:pt x="1089" y="12"/>
                  </a:lnTo>
                  <a:lnTo>
                    <a:pt x="1128" y="7"/>
                  </a:lnTo>
                  <a:lnTo>
                    <a:pt x="1169" y="3"/>
                  </a:lnTo>
                  <a:lnTo>
                    <a:pt x="1213" y="1"/>
                  </a:lnTo>
                  <a:lnTo>
                    <a:pt x="1258" y="0"/>
                  </a:lnTo>
                  <a:close/>
                </a:path>
              </a:pathLst>
            </a:custGeom>
            <a:solidFill>
              <a:srgbClr val="FFC6A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endParaRPr>
            </a:p>
          </p:txBody>
        </p:sp>
        <p:sp>
          <p:nvSpPr>
            <p:cNvPr id="18" name="Freeform 12"/>
            <p:cNvSpPr>
              <a:spLocks/>
            </p:cNvSpPr>
            <p:nvPr/>
          </p:nvSpPr>
          <p:spPr bwMode="auto">
            <a:xfrm>
              <a:off x="7310438" y="3460750"/>
              <a:ext cx="125413" cy="312738"/>
            </a:xfrm>
            <a:custGeom>
              <a:avLst/>
              <a:gdLst>
                <a:gd name="T0" fmla="*/ 78 w 79"/>
                <a:gd name="T1" fmla="*/ 0 h 197"/>
                <a:gd name="T2" fmla="*/ 79 w 79"/>
                <a:gd name="T3" fmla="*/ 197 h 197"/>
                <a:gd name="T4" fmla="*/ 77 w 79"/>
                <a:gd name="T5" fmla="*/ 197 h 197"/>
                <a:gd name="T6" fmla="*/ 73 w 79"/>
                <a:gd name="T7" fmla="*/ 196 h 197"/>
                <a:gd name="T8" fmla="*/ 64 w 79"/>
                <a:gd name="T9" fmla="*/ 196 h 197"/>
                <a:gd name="T10" fmla="*/ 55 w 79"/>
                <a:gd name="T11" fmla="*/ 194 h 197"/>
                <a:gd name="T12" fmla="*/ 45 w 79"/>
                <a:gd name="T13" fmla="*/ 189 h 197"/>
                <a:gd name="T14" fmla="*/ 33 w 79"/>
                <a:gd name="T15" fmla="*/ 182 h 197"/>
                <a:gd name="T16" fmla="*/ 23 w 79"/>
                <a:gd name="T17" fmla="*/ 172 h 197"/>
                <a:gd name="T18" fmla="*/ 13 w 79"/>
                <a:gd name="T19" fmla="*/ 159 h 197"/>
                <a:gd name="T20" fmla="*/ 5 w 79"/>
                <a:gd name="T21" fmla="*/ 141 h 197"/>
                <a:gd name="T22" fmla="*/ 1 w 79"/>
                <a:gd name="T23" fmla="*/ 117 h 197"/>
                <a:gd name="T24" fmla="*/ 1 w 79"/>
                <a:gd name="T25" fmla="*/ 116 h 197"/>
                <a:gd name="T26" fmla="*/ 0 w 79"/>
                <a:gd name="T27" fmla="*/ 110 h 197"/>
                <a:gd name="T28" fmla="*/ 0 w 79"/>
                <a:gd name="T29" fmla="*/ 102 h 197"/>
                <a:gd name="T30" fmla="*/ 0 w 79"/>
                <a:gd name="T31" fmla="*/ 92 h 197"/>
                <a:gd name="T32" fmla="*/ 1 w 79"/>
                <a:gd name="T33" fmla="*/ 79 h 197"/>
                <a:gd name="T34" fmla="*/ 4 w 79"/>
                <a:gd name="T35" fmla="*/ 66 h 197"/>
                <a:gd name="T36" fmla="*/ 9 w 79"/>
                <a:gd name="T37" fmla="*/ 52 h 197"/>
                <a:gd name="T38" fmla="*/ 16 w 79"/>
                <a:gd name="T39" fmla="*/ 40 h 197"/>
                <a:gd name="T40" fmla="*/ 26 w 79"/>
                <a:gd name="T41" fmla="*/ 27 h 197"/>
                <a:gd name="T42" fmla="*/ 40 w 79"/>
                <a:gd name="T43" fmla="*/ 15 h 197"/>
                <a:gd name="T44" fmla="*/ 56 w 79"/>
                <a:gd name="T45" fmla="*/ 7 h 197"/>
                <a:gd name="T46" fmla="*/ 78 w 79"/>
                <a:gd name="T47"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9" h="197">
                  <a:moveTo>
                    <a:pt x="78" y="0"/>
                  </a:moveTo>
                  <a:lnTo>
                    <a:pt x="79" y="197"/>
                  </a:lnTo>
                  <a:lnTo>
                    <a:pt x="77" y="197"/>
                  </a:lnTo>
                  <a:lnTo>
                    <a:pt x="73" y="196"/>
                  </a:lnTo>
                  <a:lnTo>
                    <a:pt x="64" y="196"/>
                  </a:lnTo>
                  <a:lnTo>
                    <a:pt x="55" y="194"/>
                  </a:lnTo>
                  <a:lnTo>
                    <a:pt x="45" y="189"/>
                  </a:lnTo>
                  <a:lnTo>
                    <a:pt x="33" y="182"/>
                  </a:lnTo>
                  <a:lnTo>
                    <a:pt x="23" y="172"/>
                  </a:lnTo>
                  <a:lnTo>
                    <a:pt x="13" y="159"/>
                  </a:lnTo>
                  <a:lnTo>
                    <a:pt x="5" y="141"/>
                  </a:lnTo>
                  <a:lnTo>
                    <a:pt x="1" y="117"/>
                  </a:lnTo>
                  <a:lnTo>
                    <a:pt x="1" y="116"/>
                  </a:lnTo>
                  <a:lnTo>
                    <a:pt x="0" y="110"/>
                  </a:lnTo>
                  <a:lnTo>
                    <a:pt x="0" y="102"/>
                  </a:lnTo>
                  <a:lnTo>
                    <a:pt x="0" y="92"/>
                  </a:lnTo>
                  <a:lnTo>
                    <a:pt x="1" y="79"/>
                  </a:lnTo>
                  <a:lnTo>
                    <a:pt x="4" y="66"/>
                  </a:lnTo>
                  <a:lnTo>
                    <a:pt x="9" y="52"/>
                  </a:lnTo>
                  <a:lnTo>
                    <a:pt x="16" y="40"/>
                  </a:lnTo>
                  <a:lnTo>
                    <a:pt x="26" y="27"/>
                  </a:lnTo>
                  <a:lnTo>
                    <a:pt x="40" y="15"/>
                  </a:lnTo>
                  <a:lnTo>
                    <a:pt x="56" y="7"/>
                  </a:lnTo>
                  <a:lnTo>
                    <a:pt x="78" y="0"/>
                  </a:lnTo>
                  <a:close/>
                </a:path>
              </a:pathLst>
            </a:custGeom>
            <a:solidFill>
              <a:srgbClr val="FFF1E8"/>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endParaRPr>
            </a:p>
          </p:txBody>
        </p:sp>
        <p:sp>
          <p:nvSpPr>
            <p:cNvPr id="19" name="Freeform 13"/>
            <p:cNvSpPr>
              <a:spLocks/>
            </p:cNvSpPr>
            <p:nvPr/>
          </p:nvSpPr>
          <p:spPr bwMode="auto">
            <a:xfrm>
              <a:off x="5040313" y="2403475"/>
              <a:ext cx="261938" cy="246063"/>
            </a:xfrm>
            <a:custGeom>
              <a:avLst/>
              <a:gdLst>
                <a:gd name="T0" fmla="*/ 78 w 165"/>
                <a:gd name="T1" fmla="*/ 0 h 155"/>
                <a:gd name="T2" fmla="*/ 165 w 165"/>
                <a:gd name="T3" fmla="*/ 0 h 155"/>
                <a:gd name="T4" fmla="*/ 165 w 165"/>
                <a:gd name="T5" fmla="*/ 155 h 155"/>
                <a:gd name="T6" fmla="*/ 78 w 165"/>
                <a:gd name="T7" fmla="*/ 155 h 155"/>
                <a:gd name="T8" fmla="*/ 57 w 165"/>
                <a:gd name="T9" fmla="*/ 152 h 155"/>
                <a:gd name="T10" fmla="*/ 39 w 165"/>
                <a:gd name="T11" fmla="*/ 144 h 155"/>
                <a:gd name="T12" fmla="*/ 24 w 165"/>
                <a:gd name="T13" fmla="*/ 132 h 155"/>
                <a:gd name="T14" fmla="*/ 11 w 165"/>
                <a:gd name="T15" fmla="*/ 117 h 155"/>
                <a:gd name="T16" fmla="*/ 4 w 165"/>
                <a:gd name="T17" fmla="*/ 98 h 155"/>
                <a:gd name="T18" fmla="*/ 0 w 165"/>
                <a:gd name="T19" fmla="*/ 78 h 155"/>
                <a:gd name="T20" fmla="*/ 4 w 165"/>
                <a:gd name="T21" fmla="*/ 57 h 155"/>
                <a:gd name="T22" fmla="*/ 11 w 165"/>
                <a:gd name="T23" fmla="*/ 38 h 155"/>
                <a:gd name="T24" fmla="*/ 24 w 165"/>
                <a:gd name="T25" fmla="*/ 23 h 155"/>
                <a:gd name="T26" fmla="*/ 39 w 165"/>
                <a:gd name="T27" fmla="*/ 10 h 155"/>
                <a:gd name="T28" fmla="*/ 57 w 165"/>
                <a:gd name="T29" fmla="*/ 3 h 155"/>
                <a:gd name="T30" fmla="*/ 78 w 165"/>
                <a:gd name="T31"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5" h="155">
                  <a:moveTo>
                    <a:pt x="78" y="0"/>
                  </a:moveTo>
                  <a:lnTo>
                    <a:pt x="165" y="0"/>
                  </a:lnTo>
                  <a:lnTo>
                    <a:pt x="165" y="155"/>
                  </a:lnTo>
                  <a:lnTo>
                    <a:pt x="78" y="155"/>
                  </a:lnTo>
                  <a:lnTo>
                    <a:pt x="57" y="152"/>
                  </a:lnTo>
                  <a:lnTo>
                    <a:pt x="39" y="144"/>
                  </a:lnTo>
                  <a:lnTo>
                    <a:pt x="24" y="132"/>
                  </a:lnTo>
                  <a:lnTo>
                    <a:pt x="11" y="117"/>
                  </a:lnTo>
                  <a:lnTo>
                    <a:pt x="4" y="98"/>
                  </a:lnTo>
                  <a:lnTo>
                    <a:pt x="0" y="78"/>
                  </a:lnTo>
                  <a:lnTo>
                    <a:pt x="4" y="57"/>
                  </a:lnTo>
                  <a:lnTo>
                    <a:pt x="11" y="38"/>
                  </a:lnTo>
                  <a:lnTo>
                    <a:pt x="24" y="23"/>
                  </a:lnTo>
                  <a:lnTo>
                    <a:pt x="39" y="10"/>
                  </a:lnTo>
                  <a:lnTo>
                    <a:pt x="57" y="3"/>
                  </a:lnTo>
                  <a:lnTo>
                    <a:pt x="78" y="0"/>
                  </a:lnTo>
                  <a:close/>
                </a:path>
              </a:pathLst>
            </a:custGeom>
            <a:solidFill>
              <a:srgbClr val="FFF1E8"/>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endParaRPr>
            </a:p>
          </p:txBody>
        </p:sp>
        <p:sp>
          <p:nvSpPr>
            <p:cNvPr id="20" name="Rectangle 14"/>
            <p:cNvSpPr>
              <a:spLocks noChangeArrowheads="1"/>
            </p:cNvSpPr>
            <p:nvPr/>
          </p:nvSpPr>
          <p:spPr bwMode="auto">
            <a:xfrm>
              <a:off x="7848600" y="1393825"/>
              <a:ext cx="147638" cy="985838"/>
            </a:xfrm>
            <a:prstGeom prst="rect">
              <a:avLst/>
            </a:prstGeom>
            <a:solidFill>
              <a:srgbClr val="1F497D">
                <a:lumMod val="60000"/>
                <a:lumOff val="40000"/>
              </a:srgbClr>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endParaRPr>
            </a:p>
          </p:txBody>
        </p:sp>
        <p:sp>
          <p:nvSpPr>
            <p:cNvPr id="21" name="Rectangle 15"/>
            <p:cNvSpPr>
              <a:spLocks noChangeArrowheads="1"/>
            </p:cNvSpPr>
            <p:nvPr/>
          </p:nvSpPr>
          <p:spPr bwMode="auto">
            <a:xfrm>
              <a:off x="7953375" y="1338263"/>
              <a:ext cx="2344632" cy="1069975"/>
            </a:xfrm>
            <a:prstGeom prst="rect">
              <a:avLst/>
            </a:prstGeom>
            <a:solidFill>
              <a:srgbClr val="1F497D">
                <a:lumMod val="75000"/>
              </a:srgbClr>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endParaRPr>
            </a:p>
          </p:txBody>
        </p:sp>
      </p:grpSp>
      <p:pic>
        <p:nvPicPr>
          <p:cNvPr id="22" name="Picture 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537" y="6168126"/>
            <a:ext cx="2170104" cy="563705"/>
          </a:xfrm>
          <a:prstGeom prst="rect">
            <a:avLst/>
          </a:prstGeom>
        </p:spPr>
      </p:pic>
      <p:sp>
        <p:nvSpPr>
          <p:cNvPr id="23" name="Slide Number Placeholder 2"/>
          <p:cNvSpPr>
            <a:spLocks noGrp="1"/>
          </p:cNvSpPr>
          <p:nvPr>
            <p:ph type="sldNum" sz="quarter" idx="15"/>
          </p:nvPr>
        </p:nvSpPr>
        <p:spPr>
          <a:xfrm>
            <a:off x="8266548" y="6414366"/>
            <a:ext cx="766618" cy="365125"/>
          </a:xfrm>
        </p:spPr>
        <p:txBody>
          <a:bodyPr/>
          <a:lstStyle>
            <a:lvl1pPr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r>
              <a:rPr lang="en-NZ" altLang="en-US" sz="1100" dirty="0">
                <a:solidFill>
                  <a:srgbClr val="595959"/>
                </a:solidFill>
                <a:latin typeface="Arial" panose="020B0604020202020204" pitchFamily="34" charset="0"/>
              </a:rPr>
              <a:t>Slide </a:t>
            </a:r>
            <a:fld id="{C17D4279-5C75-407D-866B-2EA7252BBFA1}" type="slidenum">
              <a:rPr lang="en-NZ" altLang="en-US" sz="1100">
                <a:solidFill>
                  <a:srgbClr val="595959"/>
                </a:solidFill>
                <a:latin typeface="Arial" panose="020B0604020202020204" pitchFamily="34" charset="0"/>
              </a:rPr>
              <a:pPr eaLnBrk="1" hangingPunct="1"/>
              <a:t>2</a:t>
            </a:fld>
            <a:endParaRPr lang="en-NZ" altLang="en-US" sz="1100" dirty="0">
              <a:solidFill>
                <a:srgbClr val="595959"/>
              </a:solidFill>
              <a:latin typeface="Arial" panose="020B0604020202020204" pitchFamily="34" charset="0"/>
            </a:endParaRPr>
          </a:p>
        </p:txBody>
      </p:sp>
    </p:spTree>
    <p:extLst>
      <p:ext uri="{BB962C8B-B14F-4D97-AF65-F5344CB8AC3E}">
        <p14:creationId xmlns:p14="http://schemas.microsoft.com/office/powerpoint/2010/main" val="3338351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8771" y="160072"/>
            <a:ext cx="8045107" cy="561691"/>
          </a:xfrm>
          <a:prstGeom prst="rect">
            <a:avLst/>
          </a:prstGeom>
        </p:spPr>
        <p:txBody>
          <a:bodyPr/>
          <a:lstStyle/>
          <a:p>
            <a:r>
              <a:rPr lang="en-US" sz="3200" dirty="0">
                <a:solidFill>
                  <a:srgbClr val="009FDA"/>
                </a:solidFill>
              </a:rPr>
              <a:t>Borrower’s Response</a:t>
            </a:r>
          </a:p>
        </p:txBody>
      </p:sp>
      <p:sp>
        <p:nvSpPr>
          <p:cNvPr id="3" name="Text Placeholder 2"/>
          <p:cNvSpPr>
            <a:spLocks noGrp="1"/>
          </p:cNvSpPr>
          <p:nvPr>
            <p:ph type="body" sz="quarter" idx="4294967295"/>
          </p:nvPr>
        </p:nvSpPr>
        <p:spPr>
          <a:xfrm>
            <a:off x="218771" y="810830"/>
            <a:ext cx="8315629" cy="648853"/>
          </a:xfrm>
          <a:prstGeom prst="rect">
            <a:avLst/>
          </a:prstGeom>
        </p:spPr>
        <p:txBody>
          <a:bodyPr>
            <a:noAutofit/>
          </a:bodyPr>
          <a:lstStyle/>
          <a:p>
            <a:pPr marL="88900" lvl="1" defTabSz="342900">
              <a:spcBef>
                <a:spcPts val="450"/>
              </a:spcBef>
              <a:spcAft>
                <a:spcPts val="450"/>
              </a:spcAft>
            </a:pPr>
            <a:r>
              <a:rPr lang="en-NZ" sz="2000" dirty="0">
                <a:solidFill>
                  <a:schemeClr val="tx1"/>
                </a:solidFill>
              </a:rPr>
              <a:t>If complaint meets all 4 requirements the Borrower will manage it within these timelines:</a:t>
            </a:r>
          </a:p>
          <a:p>
            <a:pPr marL="717550" lvl="1" indent="-363538" defTabSz="342900">
              <a:spcBef>
                <a:spcPts val="450"/>
              </a:spcBef>
              <a:spcAft>
                <a:spcPts val="450"/>
              </a:spcAft>
            </a:pPr>
            <a:endParaRPr lang="en-US" sz="2000" dirty="0">
              <a:solidFill>
                <a:schemeClr val="tx1"/>
              </a:solidFill>
            </a:endParaRPr>
          </a:p>
        </p:txBody>
      </p:sp>
      <p:grpSp>
        <p:nvGrpSpPr>
          <p:cNvPr id="5" name="Group 4"/>
          <p:cNvGrpSpPr/>
          <p:nvPr/>
        </p:nvGrpSpPr>
        <p:grpSpPr>
          <a:xfrm>
            <a:off x="869860" y="1459684"/>
            <a:ext cx="7528772" cy="4865615"/>
            <a:chOff x="0" y="0"/>
            <a:chExt cx="5303520" cy="3767328"/>
          </a:xfrm>
        </p:grpSpPr>
        <p:pic>
          <p:nvPicPr>
            <p:cNvPr id="6" name="Picture 5"/>
            <p:cNvPicPr/>
            <p:nvPr/>
          </p:nvPicPr>
          <p:blipFill>
            <a:blip r:embed="rId3" cstate="screen">
              <a:extLst>
                <a:ext uri="{28A0092B-C50C-407E-A947-70E740481C1C}">
                  <a14:useLocalDpi xmlns:a14="http://schemas.microsoft.com/office/drawing/2010/main"/>
                </a:ext>
              </a:extLst>
            </a:blip>
            <a:stretch>
              <a:fillRect/>
            </a:stretch>
          </p:blipFill>
          <p:spPr>
            <a:xfrm>
              <a:off x="0" y="0"/>
              <a:ext cx="5303520" cy="1255776"/>
            </a:xfrm>
            <a:prstGeom prst="rect">
              <a:avLst/>
            </a:prstGeom>
          </p:spPr>
        </p:pic>
        <p:pic>
          <p:nvPicPr>
            <p:cNvPr id="7" name="Picture 6"/>
            <p:cNvPicPr/>
            <p:nvPr/>
          </p:nvPicPr>
          <p:blipFill>
            <a:blip r:embed="rId4" cstate="screen">
              <a:extLst>
                <a:ext uri="{28A0092B-C50C-407E-A947-70E740481C1C}">
                  <a14:useLocalDpi xmlns:a14="http://schemas.microsoft.com/office/drawing/2010/main"/>
                </a:ext>
              </a:extLst>
            </a:blip>
            <a:stretch>
              <a:fillRect/>
            </a:stretch>
          </p:blipFill>
          <p:spPr>
            <a:xfrm>
              <a:off x="0" y="1255776"/>
              <a:ext cx="5303520" cy="1255776"/>
            </a:xfrm>
            <a:prstGeom prst="rect">
              <a:avLst/>
            </a:prstGeom>
          </p:spPr>
        </p:pic>
        <p:pic>
          <p:nvPicPr>
            <p:cNvPr id="8" name="Picture 7"/>
            <p:cNvPicPr/>
            <p:nvPr/>
          </p:nvPicPr>
          <p:blipFill>
            <a:blip r:embed="rId5" cstate="screen">
              <a:extLst>
                <a:ext uri="{28A0092B-C50C-407E-A947-70E740481C1C}">
                  <a14:useLocalDpi xmlns:a14="http://schemas.microsoft.com/office/drawing/2010/main"/>
                </a:ext>
              </a:extLst>
            </a:blip>
            <a:stretch>
              <a:fillRect/>
            </a:stretch>
          </p:blipFill>
          <p:spPr>
            <a:xfrm>
              <a:off x="0" y="2511552"/>
              <a:ext cx="5303520" cy="1255776"/>
            </a:xfrm>
            <a:prstGeom prst="rect">
              <a:avLst/>
            </a:prstGeom>
          </p:spPr>
        </p:pic>
      </p:grpSp>
      <p:sp>
        <p:nvSpPr>
          <p:cNvPr id="9" name="Slide Number Placeholder 2"/>
          <p:cNvSpPr txBox="1">
            <a:spLocks/>
          </p:cNvSpPr>
          <p:nvPr/>
        </p:nvSpPr>
        <p:spPr>
          <a:xfrm>
            <a:off x="8266548" y="6414366"/>
            <a:ext cx="766618" cy="365125"/>
          </a:xfrm>
          <a:prstGeom prst="rect">
            <a:avLst/>
          </a:prstGeom>
        </p:spPr>
        <p:txBody>
          <a:bodyPr/>
          <a:lstStyle>
            <a:defPPr>
              <a:defRPr lang="de-DE"/>
            </a:defPPr>
            <a:lvl1pPr marL="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1pPr>
            <a:lvl2pPr marL="742950" indent="-28575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2pPr>
            <a:lvl3pPr marL="11430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3pPr>
            <a:lvl4pPr marL="16002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4pPr>
            <a:lvl5pPr marL="20574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5pPr>
            <a:lvl6pPr marL="25146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6pPr>
            <a:lvl7pPr marL="29718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7pPr>
            <a:lvl8pPr marL="34290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8pPr>
            <a:lvl9pPr marL="38862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9pPr>
          </a:lstStyle>
          <a:p>
            <a:pPr eaLnBrk="1" hangingPunct="1"/>
            <a:r>
              <a:rPr lang="en-NZ" altLang="en-US" sz="1100">
                <a:solidFill>
                  <a:srgbClr val="595959"/>
                </a:solidFill>
                <a:latin typeface="Arial" panose="020B0604020202020204" pitchFamily="34" charset="0"/>
              </a:rPr>
              <a:t>Slide </a:t>
            </a:r>
            <a:fld id="{C17D4279-5C75-407D-866B-2EA7252BBFA1}" type="slidenum">
              <a:rPr lang="en-NZ" altLang="en-US" sz="1100" smtClean="0">
                <a:solidFill>
                  <a:srgbClr val="595959"/>
                </a:solidFill>
                <a:latin typeface="Arial" panose="020B0604020202020204" pitchFamily="34" charset="0"/>
              </a:rPr>
              <a:pPr eaLnBrk="1" hangingPunct="1"/>
              <a:t>20</a:t>
            </a:fld>
            <a:endParaRPr lang="en-NZ" altLang="en-US" sz="1100" dirty="0">
              <a:solidFill>
                <a:srgbClr val="595959"/>
              </a:solidFill>
              <a:latin typeface="Arial" panose="020B0604020202020204" pitchFamily="34" charset="0"/>
            </a:endParaRPr>
          </a:p>
        </p:txBody>
      </p:sp>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2854" y="6191070"/>
            <a:ext cx="2170104" cy="563705"/>
          </a:xfrm>
          <a:prstGeom prst="rect">
            <a:avLst/>
          </a:prstGeom>
        </p:spPr>
      </p:pic>
    </p:spTree>
    <p:extLst>
      <p:ext uri="{BB962C8B-B14F-4D97-AF65-F5344CB8AC3E}">
        <p14:creationId xmlns:p14="http://schemas.microsoft.com/office/powerpoint/2010/main" val="3609846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3739" y="281521"/>
            <a:ext cx="7640743" cy="498125"/>
          </a:xfrm>
          <a:prstGeom prst="rect">
            <a:avLst/>
          </a:prstGeom>
        </p:spPr>
        <p:txBody>
          <a:bodyPr/>
          <a:lstStyle/>
          <a:p>
            <a:r>
              <a:rPr lang="en-US" sz="3200" dirty="0">
                <a:solidFill>
                  <a:srgbClr val="009FDA"/>
                </a:solidFill>
              </a:rPr>
              <a:t>Borrower’s Response (cont.)</a:t>
            </a:r>
          </a:p>
        </p:txBody>
      </p:sp>
      <p:sp>
        <p:nvSpPr>
          <p:cNvPr id="3" name="Text Placeholder 2"/>
          <p:cNvSpPr>
            <a:spLocks noGrp="1"/>
          </p:cNvSpPr>
          <p:nvPr>
            <p:ph type="body" sz="quarter" idx="4294967295"/>
          </p:nvPr>
        </p:nvSpPr>
        <p:spPr>
          <a:xfrm>
            <a:off x="446362" y="1217456"/>
            <a:ext cx="8235625" cy="4143815"/>
          </a:xfrm>
          <a:prstGeom prst="rect">
            <a:avLst/>
          </a:prstGeom>
        </p:spPr>
        <p:txBody>
          <a:bodyPr>
            <a:noAutofit/>
          </a:bodyPr>
          <a:lstStyle/>
          <a:p>
            <a:pPr marL="342900" lvl="1" defTabSz="342900">
              <a:spcBef>
                <a:spcPts val="450"/>
              </a:spcBef>
              <a:spcAft>
                <a:spcPts val="450"/>
              </a:spcAft>
            </a:pPr>
            <a:r>
              <a:rPr lang="en-NZ" sz="2000" dirty="0">
                <a:solidFill>
                  <a:schemeClr val="tx1"/>
                </a:solidFill>
              </a:rPr>
              <a:t>Borrower must provide sufficient information in its response. As a minimum, the response shall include:</a:t>
            </a:r>
          </a:p>
          <a:p>
            <a:pPr marL="685800" lvl="1" indent="-342900" defTabSz="342900">
              <a:spcBef>
                <a:spcPts val="450"/>
              </a:spcBef>
              <a:spcAft>
                <a:spcPts val="450"/>
              </a:spcAft>
              <a:buFont typeface="Wingdings" panose="05000000000000000000" pitchFamily="2" charset="2"/>
              <a:buChar char="§"/>
            </a:pPr>
            <a:r>
              <a:rPr lang="en-NZ" sz="2000" dirty="0">
                <a:solidFill>
                  <a:schemeClr val="tx1"/>
                </a:solidFill>
              </a:rPr>
              <a:t>statement of issue/s</a:t>
            </a:r>
          </a:p>
          <a:p>
            <a:pPr marL="685800" lvl="1" indent="-342900" defTabSz="342900">
              <a:spcBef>
                <a:spcPts val="450"/>
              </a:spcBef>
              <a:spcAft>
                <a:spcPts val="450"/>
              </a:spcAft>
              <a:buFont typeface="Wingdings" panose="05000000000000000000" pitchFamily="2" charset="2"/>
              <a:buChar char="§"/>
            </a:pPr>
            <a:r>
              <a:rPr lang="en-NZ" sz="2000" dirty="0">
                <a:solidFill>
                  <a:schemeClr val="tx1"/>
                </a:solidFill>
              </a:rPr>
              <a:t>statement of facts and evidence</a:t>
            </a:r>
          </a:p>
          <a:p>
            <a:pPr marL="685800" lvl="1" indent="-342900" defTabSz="342900">
              <a:spcBef>
                <a:spcPts val="450"/>
              </a:spcBef>
              <a:spcAft>
                <a:spcPts val="450"/>
              </a:spcAft>
              <a:buFont typeface="Wingdings" panose="05000000000000000000" pitchFamily="2" charset="2"/>
              <a:buChar char="§"/>
            </a:pPr>
            <a:r>
              <a:rPr lang="en-NZ" sz="2000" dirty="0">
                <a:solidFill>
                  <a:schemeClr val="tx1"/>
                </a:solidFill>
              </a:rPr>
              <a:t>the decision and the basis for the decision</a:t>
            </a:r>
          </a:p>
          <a:p>
            <a:pPr marL="685800" lvl="1" indent="-342900" defTabSz="342900">
              <a:spcBef>
                <a:spcPts val="450"/>
              </a:spcBef>
              <a:spcAft>
                <a:spcPts val="450"/>
              </a:spcAft>
              <a:buFont typeface="Wingdings" panose="05000000000000000000" pitchFamily="2" charset="2"/>
              <a:buChar char="§"/>
            </a:pPr>
            <a:r>
              <a:rPr lang="en-NZ" sz="2000" dirty="0">
                <a:solidFill>
                  <a:schemeClr val="tx1"/>
                </a:solidFill>
              </a:rPr>
              <a:t>an explanation of the basis for the decision</a:t>
            </a:r>
          </a:p>
          <a:p>
            <a:pPr marL="685800" lvl="1" indent="-342900" defTabSz="342900">
              <a:spcBef>
                <a:spcPts val="450"/>
              </a:spcBef>
              <a:spcAft>
                <a:spcPts val="450"/>
              </a:spcAft>
              <a:buFont typeface="Wingdings" panose="05000000000000000000" pitchFamily="2" charset="2"/>
              <a:buChar char="§"/>
            </a:pPr>
            <a:r>
              <a:rPr lang="en-NZ" sz="2000" dirty="0">
                <a:solidFill>
                  <a:schemeClr val="tx1"/>
                </a:solidFill>
              </a:rPr>
              <a:t>conclusion: statement of the resolution of the complaint and a statement of the next steps, if any</a:t>
            </a:r>
          </a:p>
          <a:p>
            <a:pPr marL="717550" lvl="1" indent="-363538" defTabSz="342900">
              <a:spcBef>
                <a:spcPts val="450"/>
              </a:spcBef>
              <a:spcAft>
                <a:spcPts val="450"/>
              </a:spcAft>
            </a:pPr>
            <a:endParaRPr lang="en-US" sz="2000" dirty="0">
              <a:solidFill>
                <a:schemeClr val="tx1"/>
              </a:solidFill>
            </a:endParaRPr>
          </a:p>
        </p:txBody>
      </p:sp>
      <p:sp>
        <p:nvSpPr>
          <p:cNvPr id="4" name="Slide Number Placeholder 2"/>
          <p:cNvSpPr txBox="1">
            <a:spLocks/>
          </p:cNvSpPr>
          <p:nvPr/>
        </p:nvSpPr>
        <p:spPr>
          <a:xfrm>
            <a:off x="8266548" y="6414366"/>
            <a:ext cx="766618" cy="365125"/>
          </a:xfrm>
          <a:prstGeom prst="rect">
            <a:avLst/>
          </a:prstGeom>
        </p:spPr>
        <p:txBody>
          <a:bodyPr/>
          <a:lstStyle>
            <a:defPPr>
              <a:defRPr lang="de-DE"/>
            </a:defPPr>
            <a:lvl1pPr marL="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1pPr>
            <a:lvl2pPr marL="742950" indent="-28575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2pPr>
            <a:lvl3pPr marL="11430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3pPr>
            <a:lvl4pPr marL="16002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4pPr>
            <a:lvl5pPr marL="20574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5pPr>
            <a:lvl6pPr marL="25146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6pPr>
            <a:lvl7pPr marL="29718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7pPr>
            <a:lvl8pPr marL="34290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8pPr>
            <a:lvl9pPr marL="38862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9pPr>
          </a:lstStyle>
          <a:p>
            <a:pPr eaLnBrk="1" hangingPunct="1"/>
            <a:r>
              <a:rPr lang="en-NZ" altLang="en-US" sz="1100">
                <a:solidFill>
                  <a:srgbClr val="595959"/>
                </a:solidFill>
                <a:latin typeface="Arial" panose="020B0604020202020204" pitchFamily="34" charset="0"/>
              </a:rPr>
              <a:t>Slide </a:t>
            </a:r>
            <a:fld id="{C17D4279-5C75-407D-866B-2EA7252BBFA1}" type="slidenum">
              <a:rPr lang="en-NZ" altLang="en-US" sz="1100" smtClean="0">
                <a:solidFill>
                  <a:srgbClr val="595959"/>
                </a:solidFill>
                <a:latin typeface="Arial" panose="020B0604020202020204" pitchFamily="34" charset="0"/>
              </a:rPr>
              <a:pPr eaLnBrk="1" hangingPunct="1"/>
              <a:t>21</a:t>
            </a:fld>
            <a:endParaRPr lang="en-NZ" altLang="en-US" sz="1100" dirty="0">
              <a:solidFill>
                <a:srgbClr val="595959"/>
              </a:solidFill>
              <a:latin typeface="Arial" panose="020B0604020202020204" pitchFamily="34" charset="0"/>
            </a:endParaRPr>
          </a:p>
        </p:txBody>
      </p:sp>
    </p:spTree>
    <p:extLst>
      <p:ext uri="{BB962C8B-B14F-4D97-AF65-F5344CB8AC3E}">
        <p14:creationId xmlns:p14="http://schemas.microsoft.com/office/powerpoint/2010/main" val="506369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3572" y="125994"/>
            <a:ext cx="7711274" cy="490023"/>
          </a:xfrm>
          <a:prstGeom prst="rect">
            <a:avLst/>
          </a:prstGeom>
        </p:spPr>
        <p:txBody>
          <a:bodyPr/>
          <a:lstStyle/>
          <a:p>
            <a:pPr algn="ctr"/>
            <a:r>
              <a:rPr lang="en-US" sz="3200" dirty="0">
                <a:solidFill>
                  <a:srgbClr val="009FDA"/>
                </a:solidFill>
              </a:rPr>
              <a:t>Actions by Borrower if Complaint is upheld</a:t>
            </a:r>
          </a:p>
        </p:txBody>
      </p:sp>
      <p:sp>
        <p:nvSpPr>
          <p:cNvPr id="3" name="Text Placeholder 2"/>
          <p:cNvSpPr>
            <a:spLocks noGrp="1"/>
          </p:cNvSpPr>
          <p:nvPr>
            <p:ph type="body" sz="quarter" idx="4294967295"/>
          </p:nvPr>
        </p:nvSpPr>
        <p:spPr>
          <a:xfrm>
            <a:off x="306351" y="764686"/>
            <a:ext cx="8315629" cy="680168"/>
          </a:xfrm>
          <a:prstGeom prst="rect">
            <a:avLst/>
          </a:prstGeom>
        </p:spPr>
        <p:txBody>
          <a:bodyPr>
            <a:noAutofit/>
          </a:bodyPr>
          <a:lstStyle/>
          <a:p>
            <a:pPr marL="88900" lvl="1" defTabSz="342900">
              <a:spcBef>
                <a:spcPts val="450"/>
              </a:spcBef>
              <a:spcAft>
                <a:spcPts val="450"/>
              </a:spcAft>
            </a:pPr>
            <a:r>
              <a:rPr lang="en-NZ" sz="2000" dirty="0">
                <a:solidFill>
                  <a:schemeClr val="tx1"/>
                </a:solidFill>
              </a:rPr>
              <a:t>Borrower’s actions if complaint is upheld include:</a:t>
            </a:r>
          </a:p>
          <a:p>
            <a:pPr marL="717550" lvl="1" indent="-363538" defTabSz="342900">
              <a:spcBef>
                <a:spcPts val="450"/>
              </a:spcBef>
              <a:spcAft>
                <a:spcPts val="450"/>
              </a:spcAft>
            </a:pPr>
            <a:endParaRPr lang="en-US" sz="2000" dirty="0">
              <a:solidFill>
                <a:schemeClr val="tx1"/>
              </a:solidFill>
            </a:endParaRPr>
          </a:p>
        </p:txBody>
      </p:sp>
      <p:pic>
        <p:nvPicPr>
          <p:cNvPr id="5" name="Picture 4"/>
          <p:cNvPicPr>
            <a:picLocks noChangeAspect="1"/>
          </p:cNvPicPr>
          <p:nvPr/>
        </p:nvPicPr>
        <p:blipFill>
          <a:blip r:embed="rId3"/>
          <a:stretch>
            <a:fillRect/>
          </a:stretch>
        </p:blipFill>
        <p:spPr>
          <a:xfrm>
            <a:off x="728447" y="1213591"/>
            <a:ext cx="7620660" cy="5480779"/>
          </a:xfrm>
          <a:prstGeom prst="rect">
            <a:avLst/>
          </a:prstGeom>
        </p:spPr>
      </p:pic>
      <p:sp>
        <p:nvSpPr>
          <p:cNvPr id="6" name="Slide Number Placeholder 2"/>
          <p:cNvSpPr txBox="1">
            <a:spLocks/>
          </p:cNvSpPr>
          <p:nvPr/>
        </p:nvSpPr>
        <p:spPr>
          <a:xfrm>
            <a:off x="8266548" y="6414366"/>
            <a:ext cx="766618" cy="365125"/>
          </a:xfrm>
          <a:prstGeom prst="rect">
            <a:avLst/>
          </a:prstGeom>
        </p:spPr>
        <p:txBody>
          <a:bodyPr/>
          <a:lstStyle>
            <a:defPPr>
              <a:defRPr lang="de-DE"/>
            </a:defPPr>
            <a:lvl1pPr marL="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1pPr>
            <a:lvl2pPr marL="742950" indent="-28575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2pPr>
            <a:lvl3pPr marL="11430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3pPr>
            <a:lvl4pPr marL="16002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4pPr>
            <a:lvl5pPr marL="20574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5pPr>
            <a:lvl6pPr marL="25146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6pPr>
            <a:lvl7pPr marL="29718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7pPr>
            <a:lvl8pPr marL="34290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8pPr>
            <a:lvl9pPr marL="38862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9pPr>
          </a:lstStyle>
          <a:p>
            <a:pPr eaLnBrk="1" hangingPunct="1"/>
            <a:r>
              <a:rPr lang="en-NZ" altLang="en-US" sz="1100">
                <a:solidFill>
                  <a:srgbClr val="595959"/>
                </a:solidFill>
                <a:latin typeface="Arial" panose="020B0604020202020204" pitchFamily="34" charset="0"/>
              </a:rPr>
              <a:t>Slide </a:t>
            </a:r>
            <a:fld id="{C17D4279-5C75-407D-866B-2EA7252BBFA1}" type="slidenum">
              <a:rPr lang="en-NZ" altLang="en-US" sz="1100" smtClean="0">
                <a:solidFill>
                  <a:srgbClr val="595959"/>
                </a:solidFill>
                <a:latin typeface="Arial" panose="020B0604020202020204" pitchFamily="34" charset="0"/>
              </a:rPr>
              <a:pPr eaLnBrk="1" hangingPunct="1"/>
              <a:t>22</a:t>
            </a:fld>
            <a:endParaRPr lang="en-NZ" altLang="en-US" sz="1100" dirty="0">
              <a:solidFill>
                <a:srgbClr val="595959"/>
              </a:solidFill>
              <a:latin typeface="Arial" panose="020B0604020202020204" pitchFamily="34" charset="0"/>
            </a:endParaRPr>
          </a:p>
        </p:txBody>
      </p:sp>
    </p:spTree>
    <p:extLst>
      <p:ext uri="{BB962C8B-B14F-4D97-AF65-F5344CB8AC3E}">
        <p14:creationId xmlns:p14="http://schemas.microsoft.com/office/powerpoint/2010/main" val="3909134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2653" y="67377"/>
            <a:ext cx="8296976" cy="954107"/>
          </a:xfrm>
          <a:prstGeom prst="rect">
            <a:avLst/>
          </a:prstGeom>
          <a:noFill/>
        </p:spPr>
        <p:txBody>
          <a:bodyPr wrap="square" rtlCol="0">
            <a:spAutoFit/>
          </a:bodyPr>
          <a:lstStyle/>
          <a:p>
            <a:r>
              <a:rPr lang="en-US" sz="2800" dirty="0">
                <a:solidFill>
                  <a:srgbClr val="009FDA"/>
                </a:solidFill>
                <a:latin typeface="Arial"/>
                <a:ea typeface="+mj-ea"/>
                <a:cs typeface="Arial"/>
              </a:rPr>
              <a:t>Complaints Where the Contract is subject to the Bank’s Prior Review </a:t>
            </a:r>
          </a:p>
        </p:txBody>
      </p:sp>
      <p:sp>
        <p:nvSpPr>
          <p:cNvPr id="4" name="Text Placeholder 2"/>
          <p:cNvSpPr txBox="1">
            <a:spLocks/>
          </p:cNvSpPr>
          <p:nvPr/>
        </p:nvSpPr>
        <p:spPr>
          <a:xfrm>
            <a:off x="666864" y="1090569"/>
            <a:ext cx="7668554" cy="5094948"/>
          </a:xfrm>
          <a:prstGeom prst="rect">
            <a:avLst/>
          </a:prstGeom>
        </p:spPr>
        <p:txBody>
          <a:bodyPr vert="horz" lIns="0" tIns="0" rIns="0" bIns="0" rtlCol="0">
            <a:noAutofit/>
          </a:bodyPr>
          <a:lstStyle>
            <a:lvl1pPr marL="0" indent="0" algn="l" defTabSz="342545" rtl="0" eaLnBrk="1" latinLnBrk="0" hangingPunct="1">
              <a:spcBef>
                <a:spcPct val="20000"/>
              </a:spcBef>
              <a:buFont typeface="Arial"/>
              <a:buNone/>
              <a:defRPr sz="2250" kern="1200">
                <a:solidFill>
                  <a:schemeClr val="accent1"/>
                </a:solidFill>
                <a:latin typeface="+mn-lt"/>
                <a:ea typeface="+mn-ea"/>
                <a:cs typeface="+mn-cs"/>
              </a:defRPr>
            </a:lvl1pPr>
            <a:lvl2pPr marL="0" indent="0" algn="l" defTabSz="342545" rtl="0" eaLnBrk="1" latinLnBrk="0" hangingPunct="1">
              <a:spcBef>
                <a:spcPct val="20000"/>
              </a:spcBef>
              <a:buFont typeface="Arial"/>
              <a:buNone/>
              <a:defRPr sz="2250" kern="1200" baseline="0">
                <a:solidFill>
                  <a:schemeClr val="accent2"/>
                </a:solidFill>
                <a:latin typeface="+mn-lt"/>
                <a:ea typeface="+mn-ea"/>
                <a:cs typeface="+mn-cs"/>
              </a:defRPr>
            </a:lvl2pPr>
            <a:lvl3pPr marL="271178" indent="-271178" algn="l" defTabSz="342545" rtl="0" eaLnBrk="1" latinLnBrk="0" hangingPunct="1">
              <a:spcBef>
                <a:spcPct val="20000"/>
              </a:spcBef>
              <a:buFont typeface="Arial" panose="020B0604020202020204" pitchFamily="34" charset="0"/>
              <a:buChar char="•"/>
              <a:defRPr sz="1875" kern="1200" baseline="0">
                <a:solidFill>
                  <a:schemeClr val="accent2"/>
                </a:solidFill>
                <a:latin typeface="+mn-lt"/>
                <a:ea typeface="+mn-ea"/>
                <a:cs typeface="+mn-cs"/>
              </a:defRPr>
            </a:lvl3pPr>
            <a:lvl4pPr marL="536426" indent="-265240" algn="l" defTabSz="342545" rtl="0" eaLnBrk="1" latinLnBrk="0" hangingPunct="1">
              <a:spcBef>
                <a:spcPct val="20000"/>
              </a:spcBef>
              <a:buFont typeface="Arial"/>
              <a:buChar char="–"/>
              <a:defRPr sz="1500" kern="1200" baseline="0">
                <a:solidFill>
                  <a:schemeClr val="accent2"/>
                </a:solidFill>
                <a:latin typeface="+mn-lt"/>
                <a:ea typeface="+mn-ea"/>
                <a:cs typeface="+mn-cs"/>
              </a:defRPr>
            </a:lvl4pPr>
            <a:lvl5pPr marL="807610" indent="-271178" algn="l" defTabSz="342545" rtl="0" eaLnBrk="1" latinLnBrk="0" hangingPunct="1">
              <a:spcBef>
                <a:spcPct val="20000"/>
              </a:spcBef>
              <a:buFont typeface="Arial" pitchFamily="34" charset="0"/>
              <a:buChar char="–"/>
              <a:defRPr sz="1500" kern="1200" baseline="0">
                <a:solidFill>
                  <a:schemeClr val="accent2"/>
                </a:solidFill>
                <a:latin typeface="+mn-lt"/>
                <a:ea typeface="+mn-ea"/>
                <a:cs typeface="+mn-cs"/>
              </a:defRPr>
            </a:lvl5pPr>
            <a:lvl6pPr marL="1072847" indent="-265240" algn="l" defTabSz="342545" rtl="0" eaLnBrk="1" latinLnBrk="0" hangingPunct="1">
              <a:spcBef>
                <a:spcPct val="20000"/>
              </a:spcBef>
              <a:buFont typeface="Arial" pitchFamily="34" charset="0"/>
              <a:buChar char="–"/>
              <a:defRPr sz="1500" kern="1200">
                <a:solidFill>
                  <a:schemeClr val="accent2"/>
                </a:solidFill>
                <a:latin typeface="+mn-lt"/>
                <a:ea typeface="+mn-ea"/>
                <a:cs typeface="+mn-cs"/>
              </a:defRPr>
            </a:lvl6pPr>
            <a:lvl7pPr marL="0" indent="0" algn="l" defTabSz="342545" rtl="0" eaLnBrk="1" latinLnBrk="0" hangingPunct="1">
              <a:spcBef>
                <a:spcPct val="20000"/>
              </a:spcBef>
              <a:buFont typeface="Arial"/>
              <a:buNone/>
              <a:defRPr sz="1500" kern="1200">
                <a:solidFill>
                  <a:schemeClr val="accent2"/>
                </a:solidFill>
                <a:latin typeface="+mn-lt"/>
                <a:ea typeface="+mn-ea"/>
                <a:cs typeface="+mn-cs"/>
              </a:defRPr>
            </a:lvl7pPr>
            <a:lvl8pPr marL="0" indent="0" algn="l" defTabSz="342545" rtl="0" eaLnBrk="1" latinLnBrk="0" hangingPunct="1">
              <a:spcBef>
                <a:spcPct val="20000"/>
              </a:spcBef>
              <a:buFont typeface="Arial"/>
              <a:buNone/>
              <a:defRPr sz="1500" kern="1200">
                <a:solidFill>
                  <a:schemeClr val="accent2"/>
                </a:solidFill>
                <a:latin typeface="+mn-lt"/>
                <a:ea typeface="+mn-ea"/>
                <a:cs typeface="+mn-cs"/>
              </a:defRPr>
            </a:lvl8pPr>
            <a:lvl9pPr marL="0" indent="0" algn="l" defTabSz="342545" rtl="0" eaLnBrk="1" latinLnBrk="0" hangingPunct="1">
              <a:spcBef>
                <a:spcPct val="20000"/>
              </a:spcBef>
              <a:buFont typeface="Arial"/>
              <a:buNone/>
              <a:defRPr sz="1500" kern="1200">
                <a:solidFill>
                  <a:schemeClr val="accent2"/>
                </a:solidFill>
                <a:latin typeface="+mn-lt"/>
                <a:ea typeface="+mn-ea"/>
                <a:cs typeface="+mn-cs"/>
              </a:defRPr>
            </a:lvl9pPr>
          </a:lstStyle>
          <a:p>
            <a:pPr lvl="1"/>
            <a:r>
              <a:rPr lang="en-US" sz="1800" kern="0" dirty="0">
                <a:solidFill>
                  <a:schemeClr val="tx1"/>
                </a:solidFill>
                <a:cs typeface="Arial" panose="020B0604020202020204" pitchFamily="34" charset="0"/>
              </a:rPr>
              <a:t>The Borrower shall</a:t>
            </a:r>
          </a:p>
          <a:p>
            <a:pPr marL="614078" lvl="2" indent="-342900">
              <a:buFont typeface="Wingdings" panose="05000000000000000000" pitchFamily="2" charset="2"/>
              <a:buChar char="§"/>
            </a:pPr>
            <a:r>
              <a:rPr lang="en-US" sz="1800" kern="0" dirty="0">
                <a:solidFill>
                  <a:schemeClr val="tx1"/>
                </a:solidFill>
                <a:cs typeface="Arial" panose="020B0604020202020204" pitchFamily="34" charset="0"/>
              </a:rPr>
              <a:t>Promptly inform the Bank of a received complaint</a:t>
            </a:r>
          </a:p>
          <a:p>
            <a:pPr marL="614078" lvl="2" indent="-342900">
              <a:buFont typeface="Wingdings" panose="05000000000000000000" pitchFamily="2" charset="2"/>
              <a:buChar char="§"/>
            </a:pPr>
            <a:r>
              <a:rPr lang="en-US" sz="1800" kern="0" dirty="0">
                <a:solidFill>
                  <a:schemeClr val="tx1"/>
                </a:solidFill>
                <a:cs typeface="Arial" panose="020B0604020202020204" pitchFamily="34" charset="0"/>
              </a:rPr>
              <a:t>Provide all information and documentation pertaining to the complaint, including a draft response once it is available </a:t>
            </a:r>
          </a:p>
          <a:p>
            <a:pPr lvl="2" indent="0">
              <a:buNone/>
            </a:pPr>
            <a:endParaRPr lang="en-US" sz="1800" kern="0" dirty="0">
              <a:solidFill>
                <a:schemeClr val="tx1"/>
              </a:solidFill>
              <a:cs typeface="Arial" panose="020B0604020202020204" pitchFamily="34" charset="0"/>
            </a:endParaRPr>
          </a:p>
          <a:p>
            <a:pPr lvl="1"/>
            <a:r>
              <a:rPr lang="en-US" sz="1800" kern="0" dirty="0">
                <a:solidFill>
                  <a:schemeClr val="tx1"/>
                </a:solidFill>
                <a:cs typeface="Arial" panose="020B0604020202020204" pitchFamily="34" charset="0"/>
              </a:rPr>
              <a:t>If the complaint results in…</a:t>
            </a:r>
          </a:p>
          <a:p>
            <a:pPr marL="614078" lvl="2" indent="-342900">
              <a:buFont typeface="Wingdings" panose="05000000000000000000" pitchFamily="2" charset="2"/>
              <a:buChar char="§"/>
            </a:pPr>
            <a:r>
              <a:rPr lang="en-US" sz="1800" kern="0" dirty="0">
                <a:solidFill>
                  <a:schemeClr val="tx1"/>
                </a:solidFill>
                <a:cs typeface="Arial" panose="020B0604020202020204" pitchFamily="34" charset="0"/>
              </a:rPr>
              <a:t>Modification of the procurement documents,</a:t>
            </a:r>
          </a:p>
          <a:p>
            <a:pPr marL="614078" lvl="2" indent="-342900">
              <a:buFont typeface="Wingdings" panose="05000000000000000000" pitchFamily="2" charset="2"/>
              <a:buChar char="§"/>
            </a:pPr>
            <a:r>
              <a:rPr lang="en-US" sz="1800" kern="0" dirty="0">
                <a:solidFill>
                  <a:schemeClr val="tx1"/>
                </a:solidFill>
                <a:cs typeface="Arial" panose="020B0604020202020204" pitchFamily="34" charset="0"/>
              </a:rPr>
              <a:t>Borrower’s changing its decision to exclude a bidder/proposer prior to award</a:t>
            </a:r>
          </a:p>
          <a:p>
            <a:pPr marL="614078" lvl="2" indent="-342900">
              <a:buFont typeface="Wingdings" panose="05000000000000000000" pitchFamily="2" charset="2"/>
              <a:buChar char="§"/>
            </a:pPr>
            <a:r>
              <a:rPr lang="en-US" sz="1800" kern="0" dirty="0">
                <a:solidFill>
                  <a:schemeClr val="tx1"/>
                </a:solidFill>
                <a:cs typeface="Arial" panose="020B0604020202020204" pitchFamily="34" charset="0"/>
              </a:rPr>
              <a:t>Borrower’s changing its contract award recommendation</a:t>
            </a:r>
          </a:p>
          <a:p>
            <a:pPr lvl="1"/>
            <a:r>
              <a:rPr lang="en-US" sz="1800" kern="0" dirty="0">
                <a:solidFill>
                  <a:schemeClr val="tx1"/>
                </a:solidFill>
                <a:cs typeface="Arial" panose="020B0604020202020204" pitchFamily="34" charset="0"/>
              </a:rPr>
              <a:t>the Borrower shall take any of the above actions upon receiving the Bank’s confirmation of satisfactory resolution of complaint</a:t>
            </a:r>
          </a:p>
          <a:p>
            <a:pPr lvl="1"/>
            <a:endParaRPr lang="en-US" sz="1800" kern="0" dirty="0">
              <a:solidFill>
                <a:schemeClr val="tx1"/>
              </a:solidFill>
              <a:cs typeface="Arial" panose="020B0604020202020204" pitchFamily="34" charset="0"/>
            </a:endParaRPr>
          </a:p>
          <a:p>
            <a:pPr lvl="1"/>
            <a:r>
              <a:rPr lang="en-US" sz="1800" kern="0" dirty="0">
                <a:solidFill>
                  <a:schemeClr val="tx1"/>
                </a:solidFill>
                <a:cs typeface="Arial" panose="020B0604020202020204" pitchFamily="34" charset="0"/>
              </a:rPr>
              <a:t>The Borrower shall not proceed with the next phase of the procurement  process or with the award of contract, without having received the Bank’s confirmation of satisfactory resolution of complaint</a:t>
            </a:r>
          </a:p>
          <a:p>
            <a:pPr lvl="1"/>
            <a:endParaRPr lang="en-US" sz="1625" kern="0" dirty="0">
              <a:solidFill>
                <a:prstClr val="black"/>
              </a:solidFill>
              <a:cs typeface="Arial" panose="020B0604020202020204" pitchFamily="34" charset="0"/>
            </a:endParaRPr>
          </a:p>
          <a:p>
            <a:pPr marL="717550" lvl="1" indent="-363538" defTabSz="342900">
              <a:spcBef>
                <a:spcPts val="450"/>
              </a:spcBef>
              <a:spcAft>
                <a:spcPts val="450"/>
              </a:spcAft>
            </a:pPr>
            <a:endParaRPr lang="en-US" sz="2000" dirty="0">
              <a:solidFill>
                <a:schemeClr val="tx1"/>
              </a:solidFill>
            </a:endParaRPr>
          </a:p>
        </p:txBody>
      </p:sp>
      <p:sp>
        <p:nvSpPr>
          <p:cNvPr id="5" name="Text Placeholder 2"/>
          <p:cNvSpPr txBox="1">
            <a:spLocks/>
          </p:cNvSpPr>
          <p:nvPr/>
        </p:nvSpPr>
        <p:spPr>
          <a:xfrm>
            <a:off x="596766" y="1090569"/>
            <a:ext cx="8052863" cy="5362851"/>
          </a:xfrm>
          <a:prstGeom prst="rect">
            <a:avLst/>
          </a:prstGeom>
        </p:spPr>
        <p:txBody>
          <a:bodyPr vert="horz" lIns="0" tIns="0" rIns="0" bIns="0" rtlCol="0">
            <a:noAutofit/>
          </a:bodyPr>
          <a:lstStyle>
            <a:lvl1pPr marL="0" indent="0" algn="l" defTabSz="342545" rtl="0" eaLnBrk="1" latinLnBrk="0" hangingPunct="1">
              <a:spcBef>
                <a:spcPct val="20000"/>
              </a:spcBef>
              <a:buFont typeface="Arial"/>
              <a:buNone/>
              <a:defRPr sz="2250" kern="1200">
                <a:solidFill>
                  <a:schemeClr val="accent1"/>
                </a:solidFill>
                <a:latin typeface="+mn-lt"/>
                <a:ea typeface="+mn-ea"/>
                <a:cs typeface="+mn-cs"/>
              </a:defRPr>
            </a:lvl1pPr>
            <a:lvl2pPr marL="0" indent="0" algn="l" defTabSz="342545" rtl="0" eaLnBrk="1" latinLnBrk="0" hangingPunct="1">
              <a:spcBef>
                <a:spcPct val="20000"/>
              </a:spcBef>
              <a:buFont typeface="Arial"/>
              <a:buNone/>
              <a:defRPr sz="2250" kern="1200" baseline="0">
                <a:solidFill>
                  <a:schemeClr val="accent2"/>
                </a:solidFill>
                <a:latin typeface="+mn-lt"/>
                <a:ea typeface="+mn-ea"/>
                <a:cs typeface="+mn-cs"/>
              </a:defRPr>
            </a:lvl2pPr>
            <a:lvl3pPr marL="271178" indent="-271178" algn="l" defTabSz="342545" rtl="0" eaLnBrk="1" latinLnBrk="0" hangingPunct="1">
              <a:spcBef>
                <a:spcPct val="20000"/>
              </a:spcBef>
              <a:buFont typeface="Arial" panose="020B0604020202020204" pitchFamily="34" charset="0"/>
              <a:buChar char="•"/>
              <a:defRPr sz="1875" kern="1200" baseline="0">
                <a:solidFill>
                  <a:schemeClr val="accent2"/>
                </a:solidFill>
                <a:latin typeface="+mn-lt"/>
                <a:ea typeface="+mn-ea"/>
                <a:cs typeface="+mn-cs"/>
              </a:defRPr>
            </a:lvl3pPr>
            <a:lvl4pPr marL="536426" indent="-265240" algn="l" defTabSz="342545" rtl="0" eaLnBrk="1" latinLnBrk="0" hangingPunct="1">
              <a:spcBef>
                <a:spcPct val="20000"/>
              </a:spcBef>
              <a:buFont typeface="Arial"/>
              <a:buChar char="–"/>
              <a:defRPr sz="1500" kern="1200" baseline="0">
                <a:solidFill>
                  <a:schemeClr val="accent2"/>
                </a:solidFill>
                <a:latin typeface="+mn-lt"/>
                <a:ea typeface="+mn-ea"/>
                <a:cs typeface="+mn-cs"/>
              </a:defRPr>
            </a:lvl4pPr>
            <a:lvl5pPr marL="807610" indent="-271178" algn="l" defTabSz="342545" rtl="0" eaLnBrk="1" latinLnBrk="0" hangingPunct="1">
              <a:spcBef>
                <a:spcPct val="20000"/>
              </a:spcBef>
              <a:buFont typeface="Arial" pitchFamily="34" charset="0"/>
              <a:buChar char="–"/>
              <a:defRPr sz="1500" kern="1200" baseline="0">
                <a:solidFill>
                  <a:schemeClr val="accent2"/>
                </a:solidFill>
                <a:latin typeface="+mn-lt"/>
                <a:ea typeface="+mn-ea"/>
                <a:cs typeface="+mn-cs"/>
              </a:defRPr>
            </a:lvl5pPr>
            <a:lvl6pPr marL="1072847" indent="-265240" algn="l" defTabSz="342545" rtl="0" eaLnBrk="1" latinLnBrk="0" hangingPunct="1">
              <a:spcBef>
                <a:spcPct val="20000"/>
              </a:spcBef>
              <a:buFont typeface="Arial" pitchFamily="34" charset="0"/>
              <a:buChar char="–"/>
              <a:defRPr sz="1500" kern="1200">
                <a:solidFill>
                  <a:schemeClr val="accent2"/>
                </a:solidFill>
                <a:latin typeface="+mn-lt"/>
                <a:ea typeface="+mn-ea"/>
                <a:cs typeface="+mn-cs"/>
              </a:defRPr>
            </a:lvl6pPr>
            <a:lvl7pPr marL="0" indent="0" algn="l" defTabSz="342545" rtl="0" eaLnBrk="1" latinLnBrk="0" hangingPunct="1">
              <a:spcBef>
                <a:spcPct val="20000"/>
              </a:spcBef>
              <a:buFont typeface="Arial"/>
              <a:buNone/>
              <a:defRPr sz="1500" kern="1200">
                <a:solidFill>
                  <a:schemeClr val="accent2"/>
                </a:solidFill>
                <a:latin typeface="+mn-lt"/>
                <a:ea typeface="+mn-ea"/>
                <a:cs typeface="+mn-cs"/>
              </a:defRPr>
            </a:lvl7pPr>
            <a:lvl8pPr marL="0" indent="0" algn="l" defTabSz="342545" rtl="0" eaLnBrk="1" latinLnBrk="0" hangingPunct="1">
              <a:spcBef>
                <a:spcPct val="20000"/>
              </a:spcBef>
              <a:buFont typeface="Arial"/>
              <a:buNone/>
              <a:defRPr sz="1500" kern="1200">
                <a:solidFill>
                  <a:schemeClr val="accent2"/>
                </a:solidFill>
                <a:latin typeface="+mn-lt"/>
                <a:ea typeface="+mn-ea"/>
                <a:cs typeface="+mn-cs"/>
              </a:defRPr>
            </a:lvl8pPr>
            <a:lvl9pPr marL="0" indent="0" algn="l" defTabSz="342545" rtl="0" eaLnBrk="1" latinLnBrk="0" hangingPunct="1">
              <a:spcBef>
                <a:spcPct val="20000"/>
              </a:spcBef>
              <a:buFont typeface="Arial"/>
              <a:buNone/>
              <a:defRPr sz="1500" kern="1200">
                <a:solidFill>
                  <a:schemeClr val="accent2"/>
                </a:solidFill>
                <a:latin typeface="+mn-lt"/>
                <a:ea typeface="+mn-ea"/>
                <a:cs typeface="+mn-cs"/>
              </a:defRPr>
            </a:lvl9pPr>
          </a:lstStyle>
          <a:p>
            <a:r>
              <a:rPr lang="en-US" sz="2000" kern="0" dirty="0">
                <a:solidFill>
                  <a:prstClr val="black"/>
                </a:solidFill>
                <a:cs typeface="Arial" panose="020B0604020202020204" pitchFamily="34" charset="0"/>
              </a:rPr>
              <a:t> </a:t>
            </a:r>
          </a:p>
          <a:p>
            <a:pPr marL="342900" lvl="1" indent="-342900">
              <a:buFont typeface="Arial" panose="020B0604020202020204" pitchFamily="34" charset="0"/>
              <a:buChar char="•"/>
            </a:pPr>
            <a:endParaRPr lang="en-US" sz="2000" kern="0" dirty="0">
              <a:solidFill>
                <a:prstClr val="black"/>
              </a:solidFill>
              <a:cs typeface="Arial" panose="020B0604020202020204" pitchFamily="34" charset="0"/>
            </a:endParaRPr>
          </a:p>
          <a:p>
            <a:endParaRPr lang="en-US" sz="2000" kern="0" dirty="0">
              <a:solidFill>
                <a:prstClr val="black"/>
              </a:solidFill>
              <a:cs typeface="Arial" panose="020B0604020202020204" pitchFamily="34" charset="0"/>
            </a:endParaRPr>
          </a:p>
        </p:txBody>
      </p:sp>
      <p:sp>
        <p:nvSpPr>
          <p:cNvPr id="6" name="Slide Number Placeholder 2"/>
          <p:cNvSpPr txBox="1">
            <a:spLocks/>
          </p:cNvSpPr>
          <p:nvPr/>
        </p:nvSpPr>
        <p:spPr>
          <a:xfrm>
            <a:off x="8266548" y="6414366"/>
            <a:ext cx="766618" cy="365125"/>
          </a:xfrm>
          <a:prstGeom prst="rect">
            <a:avLst/>
          </a:prstGeom>
        </p:spPr>
        <p:txBody>
          <a:bodyPr/>
          <a:lstStyle>
            <a:defPPr>
              <a:defRPr lang="de-DE"/>
            </a:defPPr>
            <a:lvl1pPr marL="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1pPr>
            <a:lvl2pPr marL="742950" indent="-28575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2pPr>
            <a:lvl3pPr marL="11430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3pPr>
            <a:lvl4pPr marL="16002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4pPr>
            <a:lvl5pPr marL="20574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5pPr>
            <a:lvl6pPr marL="25146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6pPr>
            <a:lvl7pPr marL="29718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7pPr>
            <a:lvl8pPr marL="34290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8pPr>
            <a:lvl9pPr marL="38862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9pPr>
          </a:lstStyle>
          <a:p>
            <a:pPr eaLnBrk="1" hangingPunct="1"/>
            <a:r>
              <a:rPr lang="en-NZ" altLang="en-US" sz="1100">
                <a:solidFill>
                  <a:srgbClr val="595959"/>
                </a:solidFill>
                <a:latin typeface="Arial" panose="020B0604020202020204" pitchFamily="34" charset="0"/>
              </a:rPr>
              <a:t>Slide </a:t>
            </a:r>
            <a:fld id="{C17D4279-5C75-407D-866B-2EA7252BBFA1}" type="slidenum">
              <a:rPr lang="en-NZ" altLang="en-US" sz="1100" smtClean="0">
                <a:solidFill>
                  <a:srgbClr val="595959"/>
                </a:solidFill>
                <a:latin typeface="Arial" panose="020B0604020202020204" pitchFamily="34" charset="0"/>
              </a:rPr>
              <a:pPr eaLnBrk="1" hangingPunct="1"/>
              <a:t>23</a:t>
            </a:fld>
            <a:endParaRPr lang="en-NZ" altLang="en-US" sz="1100" dirty="0">
              <a:solidFill>
                <a:srgbClr val="595959"/>
              </a:solidFill>
              <a:latin typeface="Arial" panose="020B0604020202020204" pitchFamily="34" charset="0"/>
            </a:endParaRPr>
          </a:p>
        </p:txBody>
      </p:sp>
    </p:spTree>
    <p:extLst>
      <p:ext uri="{BB962C8B-B14F-4D97-AF65-F5344CB8AC3E}">
        <p14:creationId xmlns:p14="http://schemas.microsoft.com/office/powerpoint/2010/main" val="2327030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6509" y="221382"/>
            <a:ext cx="8015966" cy="635267"/>
          </a:xfrm>
          <a:prstGeom prst="rect">
            <a:avLst/>
          </a:prstGeom>
        </p:spPr>
        <p:txBody>
          <a:bodyPr/>
          <a:lstStyle/>
          <a:p>
            <a:r>
              <a:rPr lang="en-US" sz="3200" dirty="0">
                <a:solidFill>
                  <a:srgbClr val="009FDA"/>
                </a:solidFill>
              </a:rPr>
              <a:t>Debriefing by the Borrower</a:t>
            </a:r>
          </a:p>
        </p:txBody>
      </p:sp>
      <p:sp>
        <p:nvSpPr>
          <p:cNvPr id="3" name="Text Placeholder 2"/>
          <p:cNvSpPr>
            <a:spLocks noGrp="1"/>
          </p:cNvSpPr>
          <p:nvPr>
            <p:ph type="body" sz="quarter" idx="4294967295"/>
          </p:nvPr>
        </p:nvSpPr>
        <p:spPr>
          <a:xfrm>
            <a:off x="828675" y="1115736"/>
            <a:ext cx="7668554" cy="5185284"/>
          </a:xfrm>
          <a:prstGeom prst="rect">
            <a:avLst/>
          </a:prstGeom>
        </p:spPr>
        <p:txBody>
          <a:bodyPr>
            <a:noAutofit/>
          </a:bodyPr>
          <a:lstStyle/>
          <a:p>
            <a:pPr marL="342900" indent="-342900">
              <a:buFont typeface="Wingdings" panose="05000000000000000000" pitchFamily="2" charset="2"/>
              <a:buChar char="§"/>
            </a:pPr>
            <a:r>
              <a:rPr lang="en-US" sz="2000" kern="0" dirty="0">
                <a:solidFill>
                  <a:prstClr val="black"/>
                </a:solidFill>
                <a:cs typeface="Arial" panose="020B0604020202020204" pitchFamily="34" charset="0"/>
              </a:rPr>
              <a:t>An unsuccessful Bidder/Proposer/Consultant has three (3) Business Days to make a written request to the Borrower for a debriefing </a:t>
            </a:r>
          </a:p>
          <a:p>
            <a:pPr marL="342900" indent="-342900">
              <a:buFont typeface="Wingdings" panose="05000000000000000000" pitchFamily="2" charset="2"/>
              <a:buChar char="§"/>
            </a:pPr>
            <a:r>
              <a:rPr lang="en-US" sz="2000" kern="0" dirty="0">
                <a:solidFill>
                  <a:prstClr val="black"/>
                </a:solidFill>
                <a:cs typeface="Arial" panose="020B0604020202020204" pitchFamily="34" charset="0"/>
              </a:rPr>
              <a:t>Borrower shall provide a debriefing to all unsuccessful Bidders/Proposers/ Consultants within five (5) Business Days, if the request is received within the above deadline: </a:t>
            </a:r>
          </a:p>
          <a:p>
            <a:pPr marL="1071563" lvl="1" indent="-342900" defTabSz="342900" fontAlgn="base">
              <a:spcBef>
                <a:spcPts val="450"/>
              </a:spcBef>
              <a:spcAft>
                <a:spcPts val="450"/>
              </a:spcAft>
              <a:buFont typeface="Wingdings" panose="05000000000000000000" pitchFamily="2" charset="2"/>
              <a:buChar char=""/>
              <a:tabLst>
                <a:tab pos="971550" algn="l"/>
              </a:tabLst>
            </a:pPr>
            <a:r>
              <a:rPr lang="en-US" sz="2000" dirty="0">
                <a:solidFill>
                  <a:schemeClr val="tx1"/>
                </a:solidFill>
              </a:rPr>
              <a:t>unless the Borrower decides, for justifiable reasons, to provide the debriefing outside this timeframe; </a:t>
            </a:r>
          </a:p>
          <a:p>
            <a:pPr marL="1071563" lvl="1" indent="-342900" defTabSz="342900" fontAlgn="base">
              <a:spcBef>
                <a:spcPts val="450"/>
              </a:spcBef>
              <a:spcAft>
                <a:spcPts val="450"/>
              </a:spcAft>
              <a:buFont typeface="Wingdings" panose="05000000000000000000" pitchFamily="2" charset="2"/>
              <a:buChar char=""/>
              <a:tabLst>
                <a:tab pos="971550" algn="l"/>
              </a:tabLst>
            </a:pPr>
            <a:r>
              <a:rPr lang="en-US" sz="2000" dirty="0">
                <a:solidFill>
                  <a:schemeClr val="tx1"/>
                </a:solidFill>
              </a:rPr>
              <a:t>in that case, the Standstill Period shall automatically be extended until five (5) Business Days after such debriefing is provided </a:t>
            </a:r>
          </a:p>
          <a:p>
            <a:pPr lvl="2">
              <a:buFont typeface="Wingdings" panose="05000000000000000000" pitchFamily="2" charset="2"/>
              <a:buChar char="§"/>
            </a:pPr>
            <a:r>
              <a:rPr lang="en-US" sz="2000" kern="0" dirty="0">
                <a:solidFill>
                  <a:prstClr val="black"/>
                </a:solidFill>
                <a:cs typeface="Arial" panose="020B0604020202020204" pitchFamily="34" charset="0"/>
              </a:rPr>
              <a:t>If more than one debriefing is so delayed, the Standstill Period shall not end earlier than five (5) Business Days after the last debriefing takes place</a:t>
            </a:r>
          </a:p>
          <a:p>
            <a:pPr marL="342900" lvl="1" indent="-342900">
              <a:buFont typeface="Arial" panose="020B0604020202020204" pitchFamily="34" charset="0"/>
              <a:buChar char="•"/>
            </a:pPr>
            <a:endParaRPr lang="en-US" sz="2000" kern="0" dirty="0">
              <a:solidFill>
                <a:prstClr val="black"/>
              </a:solidFill>
              <a:cs typeface="Arial" panose="020B0604020202020204" pitchFamily="34" charset="0"/>
            </a:endParaRPr>
          </a:p>
          <a:p>
            <a:pPr marL="342900" indent="-342900">
              <a:buFont typeface="Arial" panose="020B0604020202020204" pitchFamily="34" charset="0"/>
              <a:buChar char="•"/>
            </a:pPr>
            <a:endParaRPr lang="en-US" sz="2000" kern="0" dirty="0">
              <a:solidFill>
                <a:prstClr val="black"/>
              </a:solidFill>
              <a:cs typeface="Arial" panose="020B0604020202020204" pitchFamily="34" charset="0"/>
            </a:endParaRPr>
          </a:p>
          <a:p>
            <a:pPr marL="354012" lvl="1" defTabSz="342900">
              <a:spcBef>
                <a:spcPts val="450"/>
              </a:spcBef>
              <a:spcAft>
                <a:spcPts val="450"/>
              </a:spcAft>
            </a:pPr>
            <a:endParaRPr lang="en-US" sz="2000" dirty="0">
              <a:solidFill>
                <a:schemeClr val="tx1"/>
              </a:solidFill>
            </a:endParaRPr>
          </a:p>
          <a:p>
            <a:pPr marL="717550" lvl="1" indent="-363538" defTabSz="342900">
              <a:spcBef>
                <a:spcPts val="450"/>
              </a:spcBef>
              <a:spcAft>
                <a:spcPts val="450"/>
              </a:spcAft>
            </a:pPr>
            <a:endParaRPr lang="en-US" sz="2000" dirty="0">
              <a:solidFill>
                <a:schemeClr val="tx1"/>
              </a:solidFill>
            </a:endParaRPr>
          </a:p>
        </p:txBody>
      </p:sp>
      <p:sp>
        <p:nvSpPr>
          <p:cNvPr id="4" name="Slide Number Placeholder 2"/>
          <p:cNvSpPr txBox="1">
            <a:spLocks/>
          </p:cNvSpPr>
          <p:nvPr/>
        </p:nvSpPr>
        <p:spPr>
          <a:xfrm>
            <a:off x="8266548" y="6414366"/>
            <a:ext cx="766618" cy="365125"/>
          </a:xfrm>
          <a:prstGeom prst="rect">
            <a:avLst/>
          </a:prstGeom>
        </p:spPr>
        <p:txBody>
          <a:bodyPr/>
          <a:lstStyle>
            <a:defPPr>
              <a:defRPr lang="de-DE"/>
            </a:defPPr>
            <a:lvl1pPr marL="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1pPr>
            <a:lvl2pPr marL="742950" indent="-28575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2pPr>
            <a:lvl3pPr marL="11430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3pPr>
            <a:lvl4pPr marL="16002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4pPr>
            <a:lvl5pPr marL="20574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5pPr>
            <a:lvl6pPr marL="25146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6pPr>
            <a:lvl7pPr marL="29718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7pPr>
            <a:lvl8pPr marL="34290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8pPr>
            <a:lvl9pPr marL="38862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9pPr>
          </a:lstStyle>
          <a:p>
            <a:pPr eaLnBrk="1" hangingPunct="1"/>
            <a:r>
              <a:rPr lang="en-NZ" altLang="en-US" sz="1100" dirty="0">
                <a:solidFill>
                  <a:srgbClr val="595959"/>
                </a:solidFill>
                <a:latin typeface="Arial" panose="020B0604020202020204" pitchFamily="34" charset="0"/>
              </a:rPr>
              <a:t>Slide </a:t>
            </a:r>
            <a:fld id="{C17D4279-5C75-407D-866B-2EA7252BBFA1}" type="slidenum">
              <a:rPr lang="en-NZ" altLang="en-US" sz="1100" smtClean="0">
                <a:solidFill>
                  <a:srgbClr val="595959"/>
                </a:solidFill>
                <a:latin typeface="Arial" panose="020B0604020202020204" pitchFamily="34" charset="0"/>
              </a:rPr>
              <a:pPr eaLnBrk="1" hangingPunct="1"/>
              <a:t>24</a:t>
            </a:fld>
            <a:endParaRPr lang="en-NZ" altLang="en-US" sz="1100" dirty="0">
              <a:solidFill>
                <a:srgbClr val="595959"/>
              </a:solidFill>
              <a:latin typeface="Arial" panose="020B0604020202020204" pitchFamily="34" charset="0"/>
            </a:endParaRPr>
          </a:p>
        </p:txBody>
      </p:sp>
    </p:spTree>
    <p:extLst>
      <p:ext uri="{BB962C8B-B14F-4D97-AF65-F5344CB8AC3E}">
        <p14:creationId xmlns:p14="http://schemas.microsoft.com/office/powerpoint/2010/main" val="2588549729"/>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1" y="433632"/>
            <a:ext cx="8496300" cy="546755"/>
          </a:xfrm>
        </p:spPr>
        <p:txBody>
          <a:bodyPr/>
          <a:lstStyle/>
          <a:p>
            <a:pPr lvl="0"/>
            <a:r>
              <a:rPr lang="en-US" sz="3200" dirty="0">
                <a:solidFill>
                  <a:srgbClr val="009FDA"/>
                </a:solidFill>
                <a:ea typeface="+mn-ea"/>
              </a:rPr>
              <a:t>Debriefing by the Borrower (cont’d)</a:t>
            </a:r>
            <a:endParaRPr lang="en-US" dirty="0"/>
          </a:p>
        </p:txBody>
      </p:sp>
      <p:sp>
        <p:nvSpPr>
          <p:cNvPr id="5" name="Content Placeholder 4"/>
          <p:cNvSpPr>
            <a:spLocks noGrp="1"/>
          </p:cNvSpPr>
          <p:nvPr>
            <p:ph sz="quarter" idx="12"/>
          </p:nvPr>
        </p:nvSpPr>
        <p:spPr>
          <a:xfrm>
            <a:off x="323851" y="4037867"/>
            <a:ext cx="8496300" cy="1661993"/>
          </a:xfrm>
          <a:prstGeom prst="rect">
            <a:avLst/>
          </a:prstGeom>
        </p:spPr>
        <p:txBody>
          <a:bodyPr wrap="square">
            <a:spAutoFit/>
          </a:bodyPr>
          <a:lstStyle/>
          <a:p>
            <a:pPr marL="342900" lvl="1" indent="-342900" algn="l">
              <a:buFont typeface="Wingdings" panose="05000000000000000000" pitchFamily="2" charset="2"/>
              <a:buChar char="§"/>
            </a:pPr>
            <a:r>
              <a:rPr lang="en-US" sz="2000" dirty="0"/>
              <a:t>By the quickest means available, Borrower shall promptly inform all Bidders/Proposers/Consultants of the extended Standstill Period</a:t>
            </a:r>
          </a:p>
          <a:p>
            <a:pPr algn="l"/>
            <a:endParaRPr lang="en-US" sz="2000" dirty="0"/>
          </a:p>
          <a:p>
            <a:pPr marL="342900" indent="-342900" algn="l">
              <a:buFont typeface="Wingdings" panose="05000000000000000000" pitchFamily="2" charset="2"/>
              <a:buChar char="§"/>
            </a:pPr>
            <a:r>
              <a:rPr lang="en-US" sz="2000" dirty="0"/>
              <a:t>For contracts subject to prior review, the Borrower shall simultaneously send the information on the extended Standstill Period to the Bank </a:t>
            </a:r>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6537" y="1206632"/>
            <a:ext cx="7670926" cy="2535809"/>
          </a:xfrm>
          <a:prstGeom prst="rect">
            <a:avLst/>
          </a:prstGeom>
        </p:spPr>
      </p:pic>
      <p:sp>
        <p:nvSpPr>
          <p:cNvPr id="6" name="Slide Number Placeholder 2"/>
          <p:cNvSpPr txBox="1">
            <a:spLocks/>
          </p:cNvSpPr>
          <p:nvPr/>
        </p:nvSpPr>
        <p:spPr>
          <a:xfrm>
            <a:off x="8266548" y="6414366"/>
            <a:ext cx="766618" cy="365125"/>
          </a:xfrm>
          <a:prstGeom prst="rect">
            <a:avLst/>
          </a:prstGeom>
        </p:spPr>
        <p:txBody>
          <a:bodyPr/>
          <a:lstStyle>
            <a:defPPr>
              <a:defRPr lang="de-DE"/>
            </a:defPPr>
            <a:lvl1pPr marL="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1pPr>
            <a:lvl2pPr marL="742950" indent="-28575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2pPr>
            <a:lvl3pPr marL="11430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3pPr>
            <a:lvl4pPr marL="16002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4pPr>
            <a:lvl5pPr marL="20574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5pPr>
            <a:lvl6pPr marL="25146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6pPr>
            <a:lvl7pPr marL="29718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7pPr>
            <a:lvl8pPr marL="34290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8pPr>
            <a:lvl9pPr marL="38862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9pPr>
          </a:lstStyle>
          <a:p>
            <a:pPr eaLnBrk="1" hangingPunct="1"/>
            <a:r>
              <a:rPr lang="en-NZ" altLang="en-US" sz="1100" dirty="0">
                <a:solidFill>
                  <a:srgbClr val="595959"/>
                </a:solidFill>
                <a:latin typeface="Arial" panose="020B0604020202020204" pitchFamily="34" charset="0"/>
              </a:rPr>
              <a:t>Slide </a:t>
            </a:r>
            <a:fld id="{C17D4279-5C75-407D-866B-2EA7252BBFA1}" type="slidenum">
              <a:rPr lang="en-NZ" altLang="en-US" sz="1100" smtClean="0">
                <a:solidFill>
                  <a:srgbClr val="595959"/>
                </a:solidFill>
                <a:latin typeface="Arial" panose="020B0604020202020204" pitchFamily="34" charset="0"/>
              </a:rPr>
              <a:pPr eaLnBrk="1" hangingPunct="1"/>
              <a:t>25</a:t>
            </a:fld>
            <a:endParaRPr lang="en-NZ" altLang="en-US" sz="1100" dirty="0">
              <a:solidFill>
                <a:srgbClr val="595959"/>
              </a:solidFill>
              <a:latin typeface="Arial" panose="020B0604020202020204" pitchFamily="34" charset="0"/>
            </a:endParaRPr>
          </a:p>
        </p:txBody>
      </p:sp>
    </p:spTree>
    <p:extLst>
      <p:ext uri="{BB962C8B-B14F-4D97-AF65-F5344CB8AC3E}">
        <p14:creationId xmlns:p14="http://schemas.microsoft.com/office/powerpoint/2010/main" val="5078906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4587" y="1375600"/>
            <a:ext cx="7553072" cy="461665"/>
          </a:xfrm>
          <a:prstGeom prst="rect">
            <a:avLst/>
          </a:prstGeom>
        </p:spPr>
        <p:txBody>
          <a:bodyPr wrap="square">
            <a:spAutoFit/>
          </a:bodyPr>
          <a:lstStyle/>
          <a:p>
            <a:pPr marL="342900" marR="0" lvl="1" indent="-342900" algn="l" defTabSz="45672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Rectangle 2"/>
          <p:cNvSpPr/>
          <p:nvPr/>
        </p:nvSpPr>
        <p:spPr>
          <a:xfrm>
            <a:off x="513956" y="209794"/>
            <a:ext cx="7553072" cy="584775"/>
          </a:xfrm>
          <a:prstGeom prst="rect">
            <a:avLst/>
          </a:prstGeom>
        </p:spPr>
        <p:txBody>
          <a:bodyPr wrap="square">
            <a:spAutoFit/>
          </a:bodyPr>
          <a:lstStyle/>
          <a:p>
            <a:pPr marL="0" marR="0" lvl="0" indent="0" algn="l" defTabSz="342545"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9FDA"/>
                </a:solidFill>
                <a:effectLst/>
                <a:uLnTx/>
                <a:uFillTx/>
                <a:latin typeface="Arial"/>
                <a:ea typeface="+mn-ea"/>
                <a:cs typeface="Arial"/>
              </a:rPr>
              <a:t>Debriefing by the Borrower (cont’d)</a:t>
            </a:r>
          </a:p>
        </p:txBody>
      </p:sp>
      <p:sp>
        <p:nvSpPr>
          <p:cNvPr id="4" name="Rectangle 3"/>
          <p:cNvSpPr/>
          <p:nvPr/>
        </p:nvSpPr>
        <p:spPr>
          <a:xfrm>
            <a:off x="635619" y="1137422"/>
            <a:ext cx="7974981" cy="3477875"/>
          </a:xfrm>
          <a:prstGeom prst="rect">
            <a:avLst/>
          </a:prstGeom>
        </p:spPr>
        <p:txBody>
          <a:bodyPr wrap="square">
            <a:spAutoFit/>
          </a:bodyPr>
          <a:lstStyle/>
          <a:p>
            <a:pPr marL="342900" lvl="0" indent="-342900" algn="just">
              <a:buFont typeface="Wingdings" panose="05000000000000000000" pitchFamily="2" charset="2"/>
              <a:buChar char="§"/>
            </a:pPr>
            <a:r>
              <a:rPr lang="en-US" sz="2200" dirty="0">
                <a:solidFill>
                  <a:prstClr val="black"/>
                </a:solidFill>
              </a:rPr>
              <a:t>In case of requests for debriefing received by the Borrower later than the three (3) Business Day deadline, the Borrower should provide the debriefing as soon as practicable, and normally no later than fifteen (15) Business Days from the date of publication of Contract Award Notice</a:t>
            </a:r>
          </a:p>
          <a:p>
            <a:pPr marL="342900" lvl="0" indent="-342900" algn="just">
              <a:buFont typeface="Wingdings" panose="05000000000000000000" pitchFamily="2" charset="2"/>
              <a:buChar char="§"/>
            </a:pPr>
            <a:endParaRPr lang="en-US" sz="2200" dirty="0">
              <a:solidFill>
                <a:prstClr val="black"/>
              </a:solidFill>
            </a:endParaRPr>
          </a:p>
          <a:p>
            <a:pPr marL="342900" lvl="1" indent="-342900" algn="just">
              <a:buFont typeface="Wingdings" panose="05000000000000000000" pitchFamily="2" charset="2"/>
              <a:buChar char="§"/>
            </a:pPr>
            <a:r>
              <a:rPr lang="en-US" sz="2200" dirty="0">
                <a:solidFill>
                  <a:prstClr val="black"/>
                </a:solidFill>
              </a:rPr>
              <a:t>Debriefing shall repeat the information contained in the Notification of Intention to Award, and respond to any related question(s) from the unsuccessful Bidder/Proposer/Consultant</a:t>
            </a:r>
          </a:p>
        </p:txBody>
      </p:sp>
      <p:sp>
        <p:nvSpPr>
          <p:cNvPr id="5" name="Slide Number Placeholder 2"/>
          <p:cNvSpPr txBox="1">
            <a:spLocks/>
          </p:cNvSpPr>
          <p:nvPr/>
        </p:nvSpPr>
        <p:spPr>
          <a:xfrm>
            <a:off x="8266548" y="6414366"/>
            <a:ext cx="766618" cy="365125"/>
          </a:xfrm>
          <a:prstGeom prst="rect">
            <a:avLst/>
          </a:prstGeom>
        </p:spPr>
        <p:txBody>
          <a:bodyPr/>
          <a:lstStyle>
            <a:defPPr>
              <a:defRPr lang="de-DE"/>
            </a:defPPr>
            <a:lvl1pPr marL="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1pPr>
            <a:lvl2pPr marL="742950" indent="-28575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2pPr>
            <a:lvl3pPr marL="11430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3pPr>
            <a:lvl4pPr marL="16002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4pPr>
            <a:lvl5pPr marL="20574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5pPr>
            <a:lvl6pPr marL="25146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6pPr>
            <a:lvl7pPr marL="29718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7pPr>
            <a:lvl8pPr marL="34290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8pPr>
            <a:lvl9pPr marL="38862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9pPr>
          </a:lstStyle>
          <a:p>
            <a:pPr marL="0" marR="0" lvl="0" indent="0" algn="l" defTabSz="456727" rtl="0" eaLnBrk="1" fontAlgn="auto" latinLnBrk="0" hangingPunct="1">
              <a:lnSpc>
                <a:spcPct val="100000"/>
              </a:lnSpc>
              <a:spcBef>
                <a:spcPts val="0"/>
              </a:spcBef>
              <a:spcAft>
                <a:spcPts val="0"/>
              </a:spcAft>
              <a:buClrTx/>
              <a:buSzTx/>
              <a:buFontTx/>
              <a:buNone/>
              <a:tabLst/>
              <a:defRPr/>
            </a:pPr>
            <a:r>
              <a:rPr kumimoji="0" lang="en-NZ" altLang="en-US" sz="1100" b="1" i="0" u="none" strike="noStrike" kern="1200" cap="none" spc="0" normalizeH="0" baseline="0" noProof="0" dirty="0">
                <a:ln>
                  <a:noFill/>
                </a:ln>
                <a:solidFill>
                  <a:srgbClr val="595959"/>
                </a:solidFill>
                <a:effectLst/>
                <a:uLnTx/>
                <a:uFillTx/>
                <a:latin typeface="Arial" panose="020B0604020202020204" pitchFamily="34" charset="0"/>
                <a:ea typeface="MS PGothic" panose="020B0600070205080204" pitchFamily="34" charset="-128"/>
                <a:cs typeface="+mn-cs"/>
              </a:rPr>
              <a:t>Slide </a:t>
            </a:r>
            <a:fld id="{C17D4279-5C75-407D-866B-2EA7252BBFA1}" type="slidenum">
              <a:rPr kumimoji="0" lang="en-NZ" altLang="en-US" sz="1100" b="1" i="0" u="none" strike="noStrike" kern="1200" cap="none" spc="0" normalizeH="0" baseline="0" noProof="0" smtClean="0">
                <a:ln>
                  <a:noFill/>
                </a:ln>
                <a:solidFill>
                  <a:srgbClr val="595959"/>
                </a:solidFill>
                <a:effectLst/>
                <a:uLnTx/>
                <a:uFillTx/>
                <a:latin typeface="Arial" panose="020B0604020202020204" pitchFamily="34" charset="0"/>
                <a:ea typeface="MS PGothic" panose="020B0600070205080204" pitchFamily="34" charset="-128"/>
                <a:cs typeface="+mn-cs"/>
              </a:rPr>
              <a:pPr marL="0" marR="0" lvl="0" indent="0" algn="l" defTabSz="456727" rtl="0" eaLnBrk="1" fontAlgn="auto" latinLnBrk="0" hangingPunct="1">
                <a:lnSpc>
                  <a:spcPct val="100000"/>
                </a:lnSpc>
                <a:spcBef>
                  <a:spcPts val="0"/>
                </a:spcBef>
                <a:spcAft>
                  <a:spcPts val="0"/>
                </a:spcAft>
                <a:buClrTx/>
                <a:buSzTx/>
                <a:buFontTx/>
                <a:buNone/>
                <a:tabLst/>
                <a:defRPr/>
              </a:pPr>
              <a:t>26</a:t>
            </a:fld>
            <a:endParaRPr kumimoji="0" lang="en-NZ" altLang="en-US" sz="1100" b="1" i="0" u="none" strike="noStrike" kern="1200" cap="none" spc="0" normalizeH="0" baseline="0" noProof="0" dirty="0">
              <a:ln>
                <a:noFill/>
              </a:ln>
              <a:solidFill>
                <a:srgbClr val="595959"/>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545838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2831" y="1250519"/>
            <a:ext cx="8029410" cy="4115999"/>
          </a:xfrm>
          <a:prstGeom prst="rect">
            <a:avLst/>
          </a:prstGeom>
        </p:spPr>
        <p:txBody>
          <a:bodyPr wrap="square">
            <a:spAutoFit/>
          </a:bodyPr>
          <a:lstStyle/>
          <a:p>
            <a:pPr marL="342900" lvl="0" indent="-342900" algn="just">
              <a:buFont typeface="Wingdings" panose="05000000000000000000" pitchFamily="2" charset="2"/>
              <a:buChar char="§"/>
            </a:pPr>
            <a:r>
              <a:rPr lang="en-US" sz="2200" dirty="0">
                <a:solidFill>
                  <a:prstClr val="black"/>
                </a:solidFill>
              </a:rPr>
              <a:t>Debriefing shall not include:</a:t>
            </a:r>
          </a:p>
          <a:p>
            <a:pPr lvl="0" algn="just"/>
            <a:endParaRPr lang="en-US" sz="2200" dirty="0">
              <a:solidFill>
                <a:prstClr val="black"/>
              </a:solidFill>
            </a:endParaRPr>
          </a:p>
          <a:p>
            <a:pPr marL="1071563" lvl="1" indent="-342900" defTabSz="342900" fontAlgn="base">
              <a:spcBef>
                <a:spcPts val="450"/>
              </a:spcBef>
              <a:spcAft>
                <a:spcPts val="450"/>
              </a:spcAft>
              <a:buFont typeface="Wingdings" panose="05000000000000000000" pitchFamily="2" charset="2"/>
              <a:buChar char=""/>
              <a:tabLst>
                <a:tab pos="971550" algn="l"/>
              </a:tabLst>
            </a:pPr>
            <a:r>
              <a:rPr lang="en-US" sz="2000" dirty="0">
                <a:solidFill>
                  <a:prstClr val="black"/>
                </a:solidFill>
              </a:rPr>
              <a:t>point-by-point comparisons with another Bidder’s/Proposer’s/Consultant’s bid/proposal</a:t>
            </a:r>
          </a:p>
          <a:p>
            <a:pPr marL="1071563" lvl="1" indent="-342900" defTabSz="342900" fontAlgn="base">
              <a:spcBef>
                <a:spcPts val="450"/>
              </a:spcBef>
              <a:spcAft>
                <a:spcPts val="450"/>
              </a:spcAft>
              <a:buFont typeface="Wingdings" panose="05000000000000000000" pitchFamily="2" charset="2"/>
              <a:buChar char=""/>
              <a:tabLst>
                <a:tab pos="971550" algn="l"/>
              </a:tabLst>
            </a:pPr>
            <a:r>
              <a:rPr lang="en-US" sz="2000" dirty="0">
                <a:solidFill>
                  <a:prstClr val="black"/>
                </a:solidFill>
              </a:rPr>
              <a:t>information that is confidential or commercially sensitive to other bidders</a:t>
            </a:r>
            <a:r>
              <a:rPr lang="en-US" sz="2200" dirty="0">
                <a:solidFill>
                  <a:prstClr val="black"/>
                </a:solidFill>
              </a:rPr>
              <a:t>.</a:t>
            </a:r>
          </a:p>
          <a:p>
            <a:pPr marL="456735" lvl="2" algn="just" fontAlgn="base">
              <a:spcBef>
                <a:spcPct val="20000"/>
              </a:spcBef>
              <a:spcAft>
                <a:spcPct val="0"/>
              </a:spcAft>
              <a:tabLst>
                <a:tab pos="971550" algn="l"/>
              </a:tabLst>
            </a:pPr>
            <a:endParaRPr lang="en-US" sz="2200" dirty="0">
              <a:solidFill>
                <a:prstClr val="black"/>
              </a:solidFill>
            </a:endParaRPr>
          </a:p>
          <a:p>
            <a:pPr marL="342900" lvl="1" indent="-342900" algn="just" fontAlgn="base">
              <a:spcBef>
                <a:spcPct val="20000"/>
              </a:spcBef>
              <a:spcAft>
                <a:spcPct val="0"/>
              </a:spcAft>
              <a:buFont typeface="Wingdings" panose="05000000000000000000" pitchFamily="2" charset="2"/>
              <a:buChar char="§"/>
              <a:tabLst>
                <a:tab pos="971550" algn="l"/>
              </a:tabLst>
            </a:pPr>
            <a:r>
              <a:rPr lang="en-AU" sz="2200" dirty="0">
                <a:solidFill>
                  <a:prstClr val="black"/>
                </a:solidFill>
              </a:rPr>
              <a:t>A written summary of each debriefing shall be included in the official procurement records, and copied to the Bank for contracts subject to prior review</a:t>
            </a:r>
            <a:endParaRPr lang="en-US" sz="2200" dirty="0">
              <a:solidFill>
                <a:prstClr val="black"/>
              </a:solidFill>
            </a:endParaRPr>
          </a:p>
          <a:p>
            <a:pPr marL="342900" lvl="1" indent="-342900" algn="just">
              <a:buFont typeface="Arial" panose="020B0604020202020204" pitchFamily="34" charset="0"/>
              <a:buChar char="•"/>
            </a:pPr>
            <a:endParaRPr lang="en-US" sz="2200" dirty="0"/>
          </a:p>
        </p:txBody>
      </p:sp>
      <p:sp>
        <p:nvSpPr>
          <p:cNvPr id="3" name="Rectangle 2"/>
          <p:cNvSpPr/>
          <p:nvPr/>
        </p:nvSpPr>
        <p:spPr>
          <a:xfrm>
            <a:off x="475454" y="248295"/>
            <a:ext cx="7553072" cy="584775"/>
          </a:xfrm>
          <a:prstGeom prst="rect">
            <a:avLst/>
          </a:prstGeom>
        </p:spPr>
        <p:txBody>
          <a:bodyPr wrap="square">
            <a:spAutoFit/>
          </a:bodyPr>
          <a:lstStyle/>
          <a:p>
            <a:pPr defTabSz="342545">
              <a:spcBef>
                <a:spcPct val="0"/>
              </a:spcBef>
            </a:pPr>
            <a:r>
              <a:rPr lang="en-US" sz="3200" dirty="0">
                <a:solidFill>
                  <a:srgbClr val="009FDA"/>
                </a:solidFill>
                <a:cs typeface="Arial"/>
              </a:rPr>
              <a:t>Debriefing by the Borrower (cont’d)</a:t>
            </a:r>
          </a:p>
        </p:txBody>
      </p:sp>
      <p:sp>
        <p:nvSpPr>
          <p:cNvPr id="4" name="Slide Number Placeholder 2"/>
          <p:cNvSpPr txBox="1">
            <a:spLocks/>
          </p:cNvSpPr>
          <p:nvPr/>
        </p:nvSpPr>
        <p:spPr>
          <a:xfrm>
            <a:off x="8266548" y="6414366"/>
            <a:ext cx="766618" cy="365125"/>
          </a:xfrm>
          <a:prstGeom prst="rect">
            <a:avLst/>
          </a:prstGeom>
        </p:spPr>
        <p:txBody>
          <a:bodyPr/>
          <a:lstStyle>
            <a:defPPr>
              <a:defRPr lang="de-DE"/>
            </a:defPPr>
            <a:lvl1pPr marL="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1pPr>
            <a:lvl2pPr marL="742950" indent="-28575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2pPr>
            <a:lvl3pPr marL="11430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3pPr>
            <a:lvl4pPr marL="16002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4pPr>
            <a:lvl5pPr marL="20574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5pPr>
            <a:lvl6pPr marL="25146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6pPr>
            <a:lvl7pPr marL="29718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7pPr>
            <a:lvl8pPr marL="34290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8pPr>
            <a:lvl9pPr marL="38862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9pPr>
          </a:lstStyle>
          <a:p>
            <a:pPr eaLnBrk="1" hangingPunct="1"/>
            <a:r>
              <a:rPr lang="en-NZ" altLang="en-US" sz="1100">
                <a:solidFill>
                  <a:srgbClr val="595959"/>
                </a:solidFill>
                <a:latin typeface="Arial" panose="020B0604020202020204" pitchFamily="34" charset="0"/>
              </a:rPr>
              <a:t>Slide </a:t>
            </a:r>
            <a:fld id="{C17D4279-5C75-407D-866B-2EA7252BBFA1}" type="slidenum">
              <a:rPr lang="en-NZ" altLang="en-US" sz="1100" smtClean="0">
                <a:solidFill>
                  <a:srgbClr val="595959"/>
                </a:solidFill>
                <a:latin typeface="Arial" panose="020B0604020202020204" pitchFamily="34" charset="0"/>
              </a:rPr>
              <a:pPr eaLnBrk="1" hangingPunct="1"/>
              <a:t>27</a:t>
            </a:fld>
            <a:endParaRPr lang="en-NZ" altLang="en-US" sz="1100" dirty="0">
              <a:solidFill>
                <a:srgbClr val="595959"/>
              </a:solidFill>
              <a:latin typeface="Arial" panose="020B0604020202020204" pitchFamily="34" charset="0"/>
            </a:endParaRPr>
          </a:p>
        </p:txBody>
      </p:sp>
    </p:spTree>
    <p:extLst>
      <p:ext uri="{BB962C8B-B14F-4D97-AF65-F5344CB8AC3E}">
        <p14:creationId xmlns:p14="http://schemas.microsoft.com/office/powerpoint/2010/main" val="4103247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8558" y="225632"/>
            <a:ext cx="8416412" cy="514350"/>
          </a:xfrm>
          <a:prstGeom prst="rect">
            <a:avLst/>
          </a:prstGeom>
        </p:spPr>
        <p:txBody>
          <a:bodyPr/>
          <a:lstStyle/>
          <a:p>
            <a:r>
              <a:rPr lang="en-US" sz="3200" dirty="0">
                <a:solidFill>
                  <a:srgbClr val="009FDA"/>
                </a:solidFill>
              </a:rPr>
              <a:t>Debriefing by the Bank</a:t>
            </a:r>
          </a:p>
        </p:txBody>
      </p:sp>
      <p:sp>
        <p:nvSpPr>
          <p:cNvPr id="3" name="Text Placeholder 2"/>
          <p:cNvSpPr>
            <a:spLocks noGrp="1"/>
          </p:cNvSpPr>
          <p:nvPr>
            <p:ph type="body" sz="quarter" idx="4294967295"/>
          </p:nvPr>
        </p:nvSpPr>
        <p:spPr>
          <a:xfrm>
            <a:off x="388558" y="1218776"/>
            <a:ext cx="8315629" cy="4802882"/>
          </a:xfrm>
          <a:prstGeom prst="rect">
            <a:avLst/>
          </a:prstGeom>
        </p:spPr>
        <p:txBody>
          <a:bodyPr>
            <a:noAutofit/>
          </a:bodyPr>
          <a:lstStyle/>
          <a:p>
            <a:pPr marL="571500" lvl="0" indent="-342900" algn="just" defTabSz="456727">
              <a:lnSpc>
                <a:spcPct val="90000"/>
              </a:lnSpc>
              <a:spcBef>
                <a:spcPts val="1000"/>
              </a:spcBef>
              <a:spcAft>
                <a:spcPts val="0"/>
              </a:spcAft>
              <a:buFont typeface="Wingdings" panose="05000000000000000000" pitchFamily="2" charset="2"/>
              <a:buChar char="§"/>
            </a:pPr>
            <a:r>
              <a:rPr lang="en-US" sz="2200" dirty="0">
                <a:solidFill>
                  <a:schemeClr val="tx1"/>
                </a:solidFill>
              </a:rPr>
              <a:t>After publication of the Contract Award Notice, a Bidder/Proposer/Consultant who has not received satisfactory explanation from the Borrower may request a meeting with the Bank </a:t>
            </a:r>
          </a:p>
          <a:p>
            <a:pPr marL="571500" lvl="0" indent="-342900" algn="just" defTabSz="456727">
              <a:lnSpc>
                <a:spcPct val="90000"/>
              </a:lnSpc>
              <a:spcBef>
                <a:spcPts val="1000"/>
              </a:spcBef>
              <a:spcAft>
                <a:spcPts val="0"/>
              </a:spcAft>
              <a:buFont typeface="Wingdings" panose="05000000000000000000" pitchFamily="2" charset="2"/>
              <a:buChar char="§"/>
            </a:pPr>
            <a:endParaRPr lang="en-US" sz="2200" dirty="0">
              <a:solidFill>
                <a:schemeClr val="tx1"/>
              </a:solidFill>
            </a:endParaRPr>
          </a:p>
          <a:p>
            <a:pPr marL="571500" lvl="0" indent="-342900" algn="just" defTabSz="456727">
              <a:lnSpc>
                <a:spcPct val="90000"/>
              </a:lnSpc>
              <a:spcBef>
                <a:spcPts val="1000"/>
              </a:spcBef>
              <a:spcAft>
                <a:spcPts val="0"/>
              </a:spcAft>
              <a:buFont typeface="Wingdings" panose="05000000000000000000" pitchFamily="2" charset="2"/>
              <a:buChar char="§"/>
            </a:pPr>
            <a:r>
              <a:rPr lang="en-US" sz="2200" dirty="0">
                <a:solidFill>
                  <a:schemeClr val="tx1"/>
                </a:solidFill>
              </a:rPr>
              <a:t>Such request is to be addressed to Accredited Practice Manager (Procurement) for the Borrower’s country, who will arrange a meeting at the appropriate level and with relevant staff</a:t>
            </a:r>
          </a:p>
          <a:p>
            <a:pPr marL="571500" lvl="0" indent="-342900" algn="just" defTabSz="456727">
              <a:lnSpc>
                <a:spcPct val="90000"/>
              </a:lnSpc>
              <a:spcBef>
                <a:spcPts val="1000"/>
              </a:spcBef>
              <a:spcAft>
                <a:spcPts val="0"/>
              </a:spcAft>
              <a:buFont typeface="Wingdings" panose="05000000000000000000" pitchFamily="2" charset="2"/>
              <a:buChar char="§"/>
            </a:pPr>
            <a:endParaRPr lang="en-US" sz="2200" dirty="0">
              <a:solidFill>
                <a:schemeClr val="tx1"/>
              </a:solidFill>
            </a:endParaRPr>
          </a:p>
          <a:p>
            <a:pPr marL="571500" lvl="0" indent="-342900" algn="just" defTabSz="456727">
              <a:lnSpc>
                <a:spcPct val="90000"/>
              </a:lnSpc>
              <a:spcBef>
                <a:spcPts val="1000"/>
              </a:spcBef>
              <a:spcAft>
                <a:spcPts val="0"/>
              </a:spcAft>
              <a:buFont typeface="Wingdings" panose="05000000000000000000" pitchFamily="2" charset="2"/>
              <a:buChar char="§"/>
            </a:pPr>
            <a:r>
              <a:rPr lang="en-US" sz="2200" dirty="0">
                <a:solidFill>
                  <a:schemeClr val="tx1"/>
                </a:solidFill>
              </a:rPr>
              <a:t>The purpose of such meeting is not to discuss the Bids/Proposals of competitors or the Bank’s position that has been conveyed to the Borrower</a:t>
            </a:r>
          </a:p>
          <a:p>
            <a:pPr marL="717550" lvl="1" indent="-342900" algn="just" defTabSz="456727">
              <a:spcBef>
                <a:spcPts val="450"/>
              </a:spcBef>
              <a:spcAft>
                <a:spcPts val="450"/>
              </a:spcAft>
              <a:buFont typeface="Wingdings" panose="05000000000000000000" pitchFamily="2" charset="2"/>
              <a:buChar char="§"/>
            </a:pPr>
            <a:endParaRPr lang="en-US" sz="2200" dirty="0">
              <a:solidFill>
                <a:schemeClr val="tx1"/>
              </a:solidFill>
            </a:endParaRPr>
          </a:p>
        </p:txBody>
      </p:sp>
      <p:sp>
        <p:nvSpPr>
          <p:cNvPr id="4" name="Slide Number Placeholder 2"/>
          <p:cNvSpPr txBox="1">
            <a:spLocks/>
          </p:cNvSpPr>
          <p:nvPr/>
        </p:nvSpPr>
        <p:spPr>
          <a:xfrm>
            <a:off x="8266548" y="6414366"/>
            <a:ext cx="766618" cy="365125"/>
          </a:xfrm>
          <a:prstGeom prst="rect">
            <a:avLst/>
          </a:prstGeom>
        </p:spPr>
        <p:txBody>
          <a:bodyPr/>
          <a:lstStyle>
            <a:defPPr>
              <a:defRPr lang="de-DE"/>
            </a:defPPr>
            <a:lvl1pPr marL="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1pPr>
            <a:lvl2pPr marL="742950" indent="-28575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2pPr>
            <a:lvl3pPr marL="11430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3pPr>
            <a:lvl4pPr marL="16002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4pPr>
            <a:lvl5pPr marL="20574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5pPr>
            <a:lvl6pPr marL="25146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6pPr>
            <a:lvl7pPr marL="29718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7pPr>
            <a:lvl8pPr marL="34290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8pPr>
            <a:lvl9pPr marL="38862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9pPr>
          </a:lstStyle>
          <a:p>
            <a:pPr eaLnBrk="1" hangingPunct="1"/>
            <a:r>
              <a:rPr lang="en-NZ" altLang="en-US" sz="1100" dirty="0">
                <a:solidFill>
                  <a:srgbClr val="595959"/>
                </a:solidFill>
                <a:latin typeface="Arial" panose="020B0604020202020204" pitchFamily="34" charset="0"/>
              </a:rPr>
              <a:t>Slide </a:t>
            </a:r>
            <a:fld id="{C17D4279-5C75-407D-866B-2EA7252BBFA1}" type="slidenum">
              <a:rPr lang="en-NZ" altLang="en-US" sz="1100" smtClean="0">
                <a:solidFill>
                  <a:srgbClr val="595959"/>
                </a:solidFill>
                <a:latin typeface="Arial" panose="020B0604020202020204" pitchFamily="34" charset="0"/>
              </a:rPr>
              <a:pPr eaLnBrk="1" hangingPunct="1"/>
              <a:t>28</a:t>
            </a:fld>
            <a:endParaRPr lang="en-NZ" altLang="en-US" sz="1100" dirty="0">
              <a:solidFill>
                <a:srgbClr val="595959"/>
              </a:solidFill>
              <a:latin typeface="Arial" panose="020B0604020202020204" pitchFamily="34" charset="0"/>
            </a:endParaRPr>
          </a:p>
        </p:txBody>
      </p:sp>
    </p:spTree>
    <p:extLst>
      <p:ext uri="{BB962C8B-B14F-4D97-AF65-F5344CB8AC3E}">
        <p14:creationId xmlns:p14="http://schemas.microsoft.com/office/powerpoint/2010/main" val="3453784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3045" y="177506"/>
            <a:ext cx="8416412" cy="514350"/>
          </a:xfrm>
          <a:prstGeom prst="rect">
            <a:avLst/>
          </a:prstGeom>
        </p:spPr>
        <p:txBody>
          <a:bodyPr/>
          <a:lstStyle/>
          <a:p>
            <a:r>
              <a:rPr lang="en-US" sz="3200" dirty="0">
                <a:solidFill>
                  <a:srgbClr val="009FDA"/>
                </a:solidFill>
              </a:rPr>
              <a:t>Complainant’s Roles and Responsibilities</a:t>
            </a:r>
          </a:p>
        </p:txBody>
      </p:sp>
      <p:sp>
        <p:nvSpPr>
          <p:cNvPr id="3" name="Text Placeholder 2"/>
          <p:cNvSpPr>
            <a:spLocks noGrp="1"/>
          </p:cNvSpPr>
          <p:nvPr>
            <p:ph type="body" sz="quarter" idx="4294967295"/>
          </p:nvPr>
        </p:nvSpPr>
        <p:spPr>
          <a:xfrm>
            <a:off x="366255" y="1019116"/>
            <a:ext cx="8353202" cy="5286434"/>
          </a:xfrm>
          <a:prstGeom prst="rect">
            <a:avLst/>
          </a:prstGeom>
        </p:spPr>
        <p:txBody>
          <a:bodyPr>
            <a:noAutofit/>
          </a:bodyPr>
          <a:lstStyle/>
          <a:p>
            <a:pPr marL="685800" lvl="1" indent="-342900" defTabSz="342900">
              <a:spcBef>
                <a:spcPts val="450"/>
              </a:spcBef>
              <a:spcAft>
                <a:spcPts val="450"/>
              </a:spcAft>
              <a:buFont typeface="Wingdings" panose="05000000000000000000" pitchFamily="2" charset="2"/>
              <a:buChar char="§"/>
            </a:pPr>
            <a:r>
              <a:rPr lang="en-NZ" sz="2000" dirty="0">
                <a:solidFill>
                  <a:schemeClr val="tx1"/>
                </a:solidFill>
              </a:rPr>
              <a:t>Comply with the complaints submission process described in the Regulations</a:t>
            </a:r>
          </a:p>
          <a:p>
            <a:pPr marL="685800" lvl="1" indent="-342900" defTabSz="342900">
              <a:spcBef>
                <a:spcPts val="450"/>
              </a:spcBef>
              <a:spcAft>
                <a:spcPts val="450"/>
              </a:spcAft>
              <a:buFont typeface="Wingdings" panose="05000000000000000000" pitchFamily="2" charset="2"/>
              <a:buChar char="§"/>
            </a:pPr>
            <a:r>
              <a:rPr lang="en-NZ" sz="2000" dirty="0">
                <a:solidFill>
                  <a:schemeClr val="tx1"/>
                </a:solidFill>
              </a:rPr>
              <a:t>Be familiar with the Procurement Document (e.g. RFB or RFP) and Regulations and understand the rules governing the procurement process</a:t>
            </a:r>
          </a:p>
          <a:p>
            <a:pPr marL="685800" lvl="1" indent="-342900" defTabSz="342900">
              <a:spcBef>
                <a:spcPts val="450"/>
              </a:spcBef>
              <a:spcAft>
                <a:spcPts val="450"/>
              </a:spcAft>
              <a:buFont typeface="Wingdings" panose="05000000000000000000" pitchFamily="2" charset="2"/>
              <a:buChar char="§"/>
            </a:pPr>
            <a:r>
              <a:rPr lang="en-NZ" sz="2000" dirty="0">
                <a:solidFill>
                  <a:schemeClr val="tx1"/>
                </a:solidFill>
              </a:rPr>
              <a:t>Make a timely request for a debriefing, if one is desired</a:t>
            </a:r>
          </a:p>
          <a:p>
            <a:pPr marL="685800" lvl="1" indent="-342900" defTabSz="342900">
              <a:spcBef>
                <a:spcPts val="450"/>
              </a:spcBef>
              <a:spcAft>
                <a:spcPts val="450"/>
              </a:spcAft>
              <a:buFont typeface="Wingdings" panose="05000000000000000000" pitchFamily="2" charset="2"/>
              <a:buChar char="§"/>
            </a:pPr>
            <a:r>
              <a:rPr lang="en-NZ" sz="2000" dirty="0">
                <a:solidFill>
                  <a:schemeClr val="tx1"/>
                </a:solidFill>
              </a:rPr>
              <a:t>Submit the complaint within the permitted timeframe and to the Borrower</a:t>
            </a:r>
          </a:p>
          <a:p>
            <a:pPr marL="685800" lvl="1" indent="-342900" defTabSz="342900">
              <a:spcBef>
                <a:spcPts val="450"/>
              </a:spcBef>
              <a:spcAft>
                <a:spcPts val="450"/>
              </a:spcAft>
              <a:buFont typeface="Wingdings" panose="05000000000000000000" pitchFamily="2" charset="2"/>
              <a:buChar char="§"/>
            </a:pPr>
            <a:r>
              <a:rPr lang="en-NZ" sz="2000" dirty="0">
                <a:solidFill>
                  <a:schemeClr val="tx1"/>
                </a:solidFill>
              </a:rPr>
              <a:t>Ensure the complaint is specific i.e.:</a:t>
            </a:r>
          </a:p>
          <a:p>
            <a:pPr marL="1071563" lvl="1" indent="-342900" defTabSz="342900">
              <a:spcBef>
                <a:spcPts val="450"/>
              </a:spcBef>
              <a:spcAft>
                <a:spcPts val="450"/>
              </a:spcAft>
              <a:buFont typeface="Wingdings" panose="05000000000000000000" pitchFamily="2" charset="2"/>
              <a:buChar char=""/>
            </a:pPr>
            <a:r>
              <a:rPr lang="en-NZ" sz="2000" dirty="0">
                <a:solidFill>
                  <a:schemeClr val="tx1"/>
                </a:solidFill>
              </a:rPr>
              <a:t>explains the issues or concerns</a:t>
            </a:r>
          </a:p>
          <a:p>
            <a:pPr marL="1071563" lvl="1" indent="-342900" defTabSz="342900">
              <a:spcBef>
                <a:spcPts val="450"/>
              </a:spcBef>
              <a:spcAft>
                <a:spcPts val="450"/>
              </a:spcAft>
              <a:buFont typeface="Wingdings" panose="05000000000000000000" pitchFamily="2" charset="2"/>
              <a:buChar char=""/>
            </a:pPr>
            <a:r>
              <a:rPr lang="en-NZ" sz="2000" dirty="0">
                <a:solidFill>
                  <a:schemeClr val="tx1"/>
                </a:solidFill>
              </a:rPr>
              <a:t>identifies the alleged violation (e.g. of the Procurement Regulations, or Procurement Document process)</a:t>
            </a:r>
          </a:p>
          <a:p>
            <a:pPr marL="728663" defTabSz="342900">
              <a:spcBef>
                <a:spcPts val="450"/>
              </a:spcBef>
              <a:spcAft>
                <a:spcPts val="450"/>
              </a:spcAft>
            </a:pPr>
            <a:r>
              <a:rPr lang="en-NZ" sz="1900" b="1" dirty="0">
                <a:solidFill>
                  <a:schemeClr val="tx1"/>
                </a:solidFill>
              </a:rPr>
              <a:t>The Bank has prepared a </a:t>
            </a:r>
            <a:r>
              <a:rPr lang="en-NZ" sz="1900" b="1" dirty="0">
                <a:solidFill>
                  <a:schemeClr val="tx1"/>
                </a:solidFill>
                <a:hlinkClick r:id="rId3"/>
              </a:rPr>
              <a:t>Guidance How to Complain </a:t>
            </a:r>
            <a:r>
              <a:rPr lang="en-NZ" sz="1900" b="1" dirty="0">
                <a:solidFill>
                  <a:schemeClr val="tx1"/>
                </a:solidFill>
              </a:rPr>
              <a:t>posted in the World Bank’s website.</a:t>
            </a:r>
            <a:endParaRPr lang="en-NZ" sz="2000" dirty="0">
              <a:solidFill>
                <a:schemeClr val="tx1"/>
              </a:solidFill>
            </a:endParaRPr>
          </a:p>
          <a:p>
            <a:pPr marL="717550" lvl="1" indent="-363538" defTabSz="342900">
              <a:spcBef>
                <a:spcPts val="450"/>
              </a:spcBef>
              <a:spcAft>
                <a:spcPts val="450"/>
              </a:spcAft>
            </a:pPr>
            <a:endParaRPr lang="en-US" sz="2000" dirty="0">
              <a:solidFill>
                <a:schemeClr val="tx1"/>
              </a:solidFill>
            </a:endParaRPr>
          </a:p>
        </p:txBody>
      </p:sp>
      <p:sp>
        <p:nvSpPr>
          <p:cNvPr id="4" name="Slide Number Placeholder 2"/>
          <p:cNvSpPr txBox="1">
            <a:spLocks/>
          </p:cNvSpPr>
          <p:nvPr/>
        </p:nvSpPr>
        <p:spPr>
          <a:xfrm>
            <a:off x="8266548" y="6414366"/>
            <a:ext cx="766618" cy="365125"/>
          </a:xfrm>
          <a:prstGeom prst="rect">
            <a:avLst/>
          </a:prstGeom>
        </p:spPr>
        <p:txBody>
          <a:bodyPr/>
          <a:lstStyle>
            <a:defPPr>
              <a:defRPr lang="de-DE"/>
            </a:defPPr>
            <a:lvl1pPr marL="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1pPr>
            <a:lvl2pPr marL="742950" indent="-28575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2pPr>
            <a:lvl3pPr marL="11430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3pPr>
            <a:lvl4pPr marL="16002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4pPr>
            <a:lvl5pPr marL="20574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5pPr>
            <a:lvl6pPr marL="25146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6pPr>
            <a:lvl7pPr marL="29718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7pPr>
            <a:lvl8pPr marL="34290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8pPr>
            <a:lvl9pPr marL="38862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9pPr>
          </a:lstStyle>
          <a:p>
            <a:pPr eaLnBrk="1" hangingPunct="1"/>
            <a:r>
              <a:rPr lang="en-NZ" altLang="en-US" sz="1100">
                <a:solidFill>
                  <a:srgbClr val="595959"/>
                </a:solidFill>
                <a:latin typeface="Arial" panose="020B0604020202020204" pitchFamily="34" charset="0"/>
              </a:rPr>
              <a:t>Slide </a:t>
            </a:r>
            <a:fld id="{C17D4279-5C75-407D-866B-2EA7252BBFA1}" type="slidenum">
              <a:rPr lang="en-NZ" altLang="en-US" sz="1100" smtClean="0">
                <a:solidFill>
                  <a:srgbClr val="595959"/>
                </a:solidFill>
                <a:latin typeface="Arial" panose="020B0604020202020204" pitchFamily="34" charset="0"/>
              </a:rPr>
              <a:pPr eaLnBrk="1" hangingPunct="1"/>
              <a:t>29</a:t>
            </a:fld>
            <a:endParaRPr lang="en-NZ" altLang="en-US" sz="1100" dirty="0">
              <a:solidFill>
                <a:srgbClr val="595959"/>
              </a:solidFill>
              <a:latin typeface="Arial" panose="020B0604020202020204" pitchFamily="34" charset="0"/>
            </a:endParaRPr>
          </a:p>
        </p:txBody>
      </p:sp>
    </p:spTree>
    <p:extLst>
      <p:ext uri="{BB962C8B-B14F-4D97-AF65-F5344CB8AC3E}">
        <p14:creationId xmlns:p14="http://schemas.microsoft.com/office/powerpoint/2010/main" val="2367622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850" y="140913"/>
            <a:ext cx="8496300" cy="576263"/>
          </a:xfrm>
        </p:spPr>
        <p:txBody>
          <a:bodyPr/>
          <a:lstStyle/>
          <a:p>
            <a:r>
              <a:rPr lang="en-US" sz="3200" kern="1200" dirty="0">
                <a:solidFill>
                  <a:srgbClr val="009FDA"/>
                </a:solidFill>
                <a:latin typeface="Arial"/>
                <a:ea typeface="+mj-ea"/>
                <a:cs typeface="Arial"/>
              </a:rPr>
              <a:t>Procurement Framework: Key Innovations</a:t>
            </a:r>
          </a:p>
        </p:txBody>
      </p:sp>
      <p:graphicFrame>
        <p:nvGraphicFramePr>
          <p:cNvPr id="7" name="Diagram 6"/>
          <p:cNvGraphicFramePr/>
          <p:nvPr>
            <p:extLst/>
          </p:nvPr>
        </p:nvGraphicFramePr>
        <p:xfrm>
          <a:off x="126392" y="717176"/>
          <a:ext cx="8901067" cy="5642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2"/>
          <p:cNvSpPr txBox="1">
            <a:spLocks/>
          </p:cNvSpPr>
          <p:nvPr/>
        </p:nvSpPr>
        <p:spPr>
          <a:xfrm>
            <a:off x="8266548" y="6414366"/>
            <a:ext cx="766618" cy="365125"/>
          </a:xfrm>
          <a:prstGeom prst="rect">
            <a:avLst/>
          </a:prstGeom>
        </p:spPr>
        <p:txBody>
          <a:bodyPr/>
          <a:lstStyle>
            <a:defPPr>
              <a:defRPr lang="de-DE"/>
            </a:defPPr>
            <a:lvl1pPr marL="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1pPr>
            <a:lvl2pPr marL="742950" indent="-28575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2pPr>
            <a:lvl3pPr marL="11430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3pPr>
            <a:lvl4pPr marL="16002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4pPr>
            <a:lvl5pPr marL="20574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5pPr>
            <a:lvl6pPr marL="25146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6pPr>
            <a:lvl7pPr marL="29718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7pPr>
            <a:lvl8pPr marL="34290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8pPr>
            <a:lvl9pPr marL="38862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9pPr>
          </a:lstStyle>
          <a:p>
            <a:pPr eaLnBrk="1" hangingPunct="1"/>
            <a:r>
              <a:rPr lang="en-NZ" altLang="en-US" sz="1100" dirty="0">
                <a:solidFill>
                  <a:srgbClr val="595959"/>
                </a:solidFill>
                <a:latin typeface="Arial" panose="020B0604020202020204" pitchFamily="34" charset="0"/>
              </a:rPr>
              <a:t>Slide </a:t>
            </a:r>
            <a:fld id="{C17D4279-5C75-407D-866B-2EA7252BBFA1}" type="slidenum">
              <a:rPr lang="en-NZ" altLang="en-US" sz="1100" smtClean="0">
                <a:solidFill>
                  <a:srgbClr val="595959"/>
                </a:solidFill>
                <a:latin typeface="Arial" panose="020B0604020202020204" pitchFamily="34" charset="0"/>
              </a:rPr>
              <a:pPr eaLnBrk="1" hangingPunct="1"/>
              <a:t>3</a:t>
            </a:fld>
            <a:endParaRPr lang="en-NZ" altLang="en-US" sz="1100" dirty="0">
              <a:solidFill>
                <a:srgbClr val="595959"/>
              </a:solidFill>
              <a:latin typeface="Arial" panose="020B0604020202020204" pitchFamily="34" charset="0"/>
            </a:endParaRPr>
          </a:p>
        </p:txBody>
      </p:sp>
      <p:pic>
        <p:nvPicPr>
          <p:cNvPr id="6" name="Picture 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35537" y="6168126"/>
            <a:ext cx="2170104" cy="563705"/>
          </a:xfrm>
          <a:prstGeom prst="rect">
            <a:avLst/>
          </a:prstGeom>
        </p:spPr>
      </p:pic>
    </p:spTree>
    <p:extLst>
      <p:ext uri="{BB962C8B-B14F-4D97-AF65-F5344CB8AC3E}">
        <p14:creationId xmlns:p14="http://schemas.microsoft.com/office/powerpoint/2010/main" val="312584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40844" y="1006115"/>
            <a:ext cx="7784687" cy="4550361"/>
          </a:xfrm>
          <a:prstGeom prst="rect">
            <a:avLst/>
          </a:prstGeom>
        </p:spPr>
        <p:txBody>
          <a:bodyPr>
            <a:noAutofit/>
          </a:bodyPr>
          <a:lstStyle/>
          <a:p>
            <a:pPr marL="685800" lvl="1" indent="-342900" defTabSz="342900">
              <a:spcBef>
                <a:spcPts val="450"/>
              </a:spcBef>
              <a:spcAft>
                <a:spcPts val="450"/>
              </a:spcAft>
              <a:buFont typeface="Wingdings" panose="05000000000000000000" pitchFamily="2" charset="2"/>
              <a:buChar char="§"/>
            </a:pPr>
            <a:r>
              <a:rPr lang="en-NZ" sz="2000" dirty="0">
                <a:solidFill>
                  <a:schemeClr val="tx1"/>
                </a:solidFill>
              </a:rPr>
              <a:t>Provide timely and sufficient information to the complainant</a:t>
            </a:r>
          </a:p>
          <a:p>
            <a:pPr marL="685800" lvl="1" indent="-342900" defTabSz="342900">
              <a:spcBef>
                <a:spcPts val="450"/>
              </a:spcBef>
              <a:spcAft>
                <a:spcPts val="450"/>
              </a:spcAft>
              <a:buFont typeface="Wingdings" panose="05000000000000000000" pitchFamily="2" charset="2"/>
              <a:buChar char="§"/>
            </a:pPr>
            <a:r>
              <a:rPr lang="en-NZ" sz="2000" dirty="0">
                <a:solidFill>
                  <a:schemeClr val="tx1"/>
                </a:solidFill>
              </a:rPr>
              <a:t>Promptly acknowledge complaints received</a:t>
            </a:r>
          </a:p>
          <a:p>
            <a:pPr marL="685800" lvl="1" indent="-342900" defTabSz="342900">
              <a:spcBef>
                <a:spcPts val="450"/>
              </a:spcBef>
              <a:spcAft>
                <a:spcPts val="450"/>
              </a:spcAft>
              <a:buFont typeface="Wingdings" panose="05000000000000000000" pitchFamily="2" charset="2"/>
              <a:buChar char="§"/>
            </a:pPr>
            <a:r>
              <a:rPr lang="en-NZ" sz="2000" dirty="0">
                <a:solidFill>
                  <a:schemeClr val="tx1"/>
                </a:solidFill>
              </a:rPr>
              <a:t>Resolve complaints promptly and fairly</a:t>
            </a:r>
          </a:p>
          <a:p>
            <a:pPr marL="685800" lvl="1" indent="-342900" defTabSz="342900">
              <a:spcBef>
                <a:spcPts val="450"/>
              </a:spcBef>
              <a:spcAft>
                <a:spcPts val="450"/>
              </a:spcAft>
              <a:buFont typeface="Wingdings" panose="05000000000000000000" pitchFamily="2" charset="2"/>
              <a:buChar char="§"/>
            </a:pPr>
            <a:r>
              <a:rPr lang="en-NZ" sz="2000" dirty="0">
                <a:solidFill>
                  <a:schemeClr val="tx1"/>
                </a:solidFill>
              </a:rPr>
              <a:t>Preserve other parties’ confidential information</a:t>
            </a:r>
          </a:p>
          <a:p>
            <a:pPr marL="685800" lvl="1" indent="-342900" defTabSz="342900">
              <a:spcBef>
                <a:spcPts val="450"/>
              </a:spcBef>
              <a:spcAft>
                <a:spcPts val="450"/>
              </a:spcAft>
              <a:buFont typeface="Wingdings" panose="05000000000000000000" pitchFamily="2" charset="2"/>
              <a:buChar char="§"/>
            </a:pPr>
            <a:r>
              <a:rPr lang="en-NZ" sz="2000" dirty="0">
                <a:solidFill>
                  <a:schemeClr val="tx1"/>
                </a:solidFill>
              </a:rPr>
              <a:t>Maintain records of the complaint</a:t>
            </a:r>
          </a:p>
          <a:p>
            <a:pPr marL="685800" lvl="1" indent="-342900" defTabSz="342900">
              <a:spcBef>
                <a:spcPts val="450"/>
              </a:spcBef>
              <a:spcAft>
                <a:spcPts val="450"/>
              </a:spcAft>
              <a:buFont typeface="Wingdings" panose="05000000000000000000" pitchFamily="2" charset="2"/>
              <a:buChar char="§"/>
            </a:pPr>
            <a:r>
              <a:rPr lang="en-NZ" sz="2000" dirty="0">
                <a:solidFill>
                  <a:schemeClr val="tx1"/>
                </a:solidFill>
              </a:rPr>
              <a:t>Where contract is subject to prior review:</a:t>
            </a:r>
          </a:p>
          <a:p>
            <a:pPr marL="1071563" lvl="1" indent="-342900" defTabSz="342900">
              <a:spcBef>
                <a:spcPts val="450"/>
              </a:spcBef>
              <a:spcAft>
                <a:spcPts val="450"/>
              </a:spcAft>
              <a:buFont typeface="Wingdings" panose="05000000000000000000" pitchFamily="2" charset="2"/>
              <a:buChar char=""/>
            </a:pPr>
            <a:r>
              <a:rPr lang="en-NZ" sz="2000" dirty="0">
                <a:solidFill>
                  <a:schemeClr val="tx1"/>
                </a:solidFill>
              </a:rPr>
              <a:t>promptly inform the Bank of the complaint and provide copies of all relevant documents and information, including a draft response to the complaint</a:t>
            </a:r>
          </a:p>
          <a:p>
            <a:pPr marL="1071563" lvl="1" indent="-342900" defTabSz="342900">
              <a:spcBef>
                <a:spcPts val="450"/>
              </a:spcBef>
              <a:spcAft>
                <a:spcPts val="450"/>
              </a:spcAft>
              <a:buFont typeface="Wingdings" panose="05000000000000000000" pitchFamily="2" charset="2"/>
              <a:buChar char=""/>
            </a:pPr>
            <a:r>
              <a:rPr lang="en-NZ" sz="2000" dirty="0">
                <a:solidFill>
                  <a:schemeClr val="tx1"/>
                </a:solidFill>
              </a:rPr>
              <a:t>consult with the Bank promptly and forthrightly throughout the complaint review and resolution process</a:t>
            </a:r>
          </a:p>
          <a:p>
            <a:pPr marL="717550" lvl="1" indent="-363538" defTabSz="342900">
              <a:spcBef>
                <a:spcPts val="450"/>
              </a:spcBef>
              <a:spcAft>
                <a:spcPts val="450"/>
              </a:spcAft>
            </a:pPr>
            <a:endParaRPr lang="en-US" sz="2000" dirty="0">
              <a:solidFill>
                <a:schemeClr val="tx1"/>
              </a:solidFill>
            </a:endParaRPr>
          </a:p>
        </p:txBody>
      </p:sp>
      <p:sp>
        <p:nvSpPr>
          <p:cNvPr id="4" name="Title 1"/>
          <p:cNvSpPr txBox="1">
            <a:spLocks/>
          </p:cNvSpPr>
          <p:nvPr/>
        </p:nvSpPr>
        <p:spPr bwMode="auto">
          <a:xfrm>
            <a:off x="224982" y="225633"/>
            <a:ext cx="8416412"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17980" numCol="1" anchor="b" anchorCtr="0" compatLnSpc="1">
            <a:prstTxWarp prst="textNoShape">
              <a:avLst/>
            </a:prstTxWarp>
          </a:bodyPr>
          <a:lstStyle>
            <a:lvl1pPr algn="l" defTabSz="342545" rtl="0" eaLnBrk="1" latinLnBrk="0" hangingPunct="1">
              <a:spcBef>
                <a:spcPct val="0"/>
              </a:spcBef>
              <a:buNone/>
              <a:defRPr sz="2250" kern="1200">
                <a:solidFill>
                  <a:schemeClr val="tx2"/>
                </a:solidFill>
                <a:latin typeface="Arial"/>
                <a:ea typeface="+mj-ea"/>
                <a:cs typeface="Arial"/>
              </a:defRPr>
            </a:lvl1pPr>
          </a:lstStyle>
          <a:p>
            <a:r>
              <a:rPr lang="en-US" sz="3200" dirty="0">
                <a:solidFill>
                  <a:srgbClr val="009FDA"/>
                </a:solidFill>
              </a:rPr>
              <a:t>Borrower’s Roles and Responsibilities</a:t>
            </a:r>
          </a:p>
        </p:txBody>
      </p:sp>
      <p:sp>
        <p:nvSpPr>
          <p:cNvPr id="5" name="Slide Number Placeholder 2"/>
          <p:cNvSpPr txBox="1">
            <a:spLocks/>
          </p:cNvSpPr>
          <p:nvPr/>
        </p:nvSpPr>
        <p:spPr>
          <a:xfrm>
            <a:off x="8266548" y="6414366"/>
            <a:ext cx="766618" cy="365125"/>
          </a:xfrm>
          <a:prstGeom prst="rect">
            <a:avLst/>
          </a:prstGeom>
        </p:spPr>
        <p:txBody>
          <a:bodyPr/>
          <a:lstStyle>
            <a:defPPr>
              <a:defRPr lang="de-DE"/>
            </a:defPPr>
            <a:lvl1pPr marL="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1pPr>
            <a:lvl2pPr marL="742950" indent="-28575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2pPr>
            <a:lvl3pPr marL="11430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3pPr>
            <a:lvl4pPr marL="16002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4pPr>
            <a:lvl5pPr marL="20574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5pPr>
            <a:lvl6pPr marL="25146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6pPr>
            <a:lvl7pPr marL="29718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7pPr>
            <a:lvl8pPr marL="34290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8pPr>
            <a:lvl9pPr marL="38862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9pPr>
          </a:lstStyle>
          <a:p>
            <a:pPr eaLnBrk="1" hangingPunct="1"/>
            <a:r>
              <a:rPr lang="en-NZ" altLang="en-US" sz="1100" dirty="0">
                <a:solidFill>
                  <a:srgbClr val="595959"/>
                </a:solidFill>
                <a:latin typeface="Arial" panose="020B0604020202020204" pitchFamily="34" charset="0"/>
              </a:rPr>
              <a:t>Slide </a:t>
            </a:r>
            <a:fld id="{C17D4279-5C75-407D-866B-2EA7252BBFA1}" type="slidenum">
              <a:rPr lang="en-NZ" altLang="en-US" sz="1100" smtClean="0">
                <a:solidFill>
                  <a:srgbClr val="595959"/>
                </a:solidFill>
                <a:latin typeface="Arial" panose="020B0604020202020204" pitchFamily="34" charset="0"/>
              </a:rPr>
              <a:pPr eaLnBrk="1" hangingPunct="1"/>
              <a:t>30</a:t>
            </a:fld>
            <a:endParaRPr lang="en-NZ" altLang="en-US" sz="1100" dirty="0">
              <a:solidFill>
                <a:srgbClr val="595959"/>
              </a:solidFill>
              <a:latin typeface="Arial" panose="020B0604020202020204" pitchFamily="34" charset="0"/>
            </a:endParaRPr>
          </a:p>
        </p:txBody>
      </p:sp>
    </p:spTree>
    <p:extLst>
      <p:ext uri="{BB962C8B-B14F-4D97-AF65-F5344CB8AC3E}">
        <p14:creationId xmlns:p14="http://schemas.microsoft.com/office/powerpoint/2010/main" val="8071551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395752" y="1169745"/>
            <a:ext cx="7784687" cy="4817990"/>
          </a:xfrm>
          <a:prstGeom prst="rect">
            <a:avLst/>
          </a:prstGeom>
        </p:spPr>
        <p:txBody>
          <a:bodyPr>
            <a:noAutofit/>
          </a:bodyPr>
          <a:lstStyle/>
          <a:p>
            <a:pPr marL="685800" lvl="1" indent="-342900" defTabSz="342900">
              <a:spcBef>
                <a:spcPts val="450"/>
              </a:spcBef>
              <a:spcAft>
                <a:spcPts val="450"/>
              </a:spcAft>
              <a:buFont typeface="Wingdings" panose="05000000000000000000" pitchFamily="2" charset="2"/>
              <a:buChar char="§"/>
            </a:pPr>
            <a:r>
              <a:rPr lang="en-NZ" sz="2000" dirty="0">
                <a:solidFill>
                  <a:schemeClr val="tx1"/>
                </a:solidFill>
              </a:rPr>
              <a:t>Ensure that a complaint addressed to the Bank is forwarded promptly to the Borrower for review and resolution</a:t>
            </a:r>
          </a:p>
          <a:p>
            <a:pPr marL="685800" lvl="1" indent="-342900" defTabSz="342900">
              <a:spcBef>
                <a:spcPts val="450"/>
              </a:spcBef>
              <a:spcAft>
                <a:spcPts val="450"/>
              </a:spcAft>
              <a:buFont typeface="Wingdings" panose="05000000000000000000" pitchFamily="2" charset="2"/>
              <a:buChar char="§"/>
            </a:pPr>
            <a:r>
              <a:rPr lang="en-US" sz="2000" dirty="0">
                <a:solidFill>
                  <a:schemeClr val="tx1"/>
                </a:solidFill>
              </a:rPr>
              <a:t>Prior review: timely consideration of any action proposed by the Borrower including:</a:t>
            </a:r>
          </a:p>
          <a:p>
            <a:pPr marL="1071563" lvl="1" indent="-342900" defTabSz="342900">
              <a:spcBef>
                <a:spcPts val="450"/>
              </a:spcBef>
              <a:spcAft>
                <a:spcPts val="450"/>
              </a:spcAft>
              <a:buFont typeface="Wingdings" panose="05000000000000000000" pitchFamily="2" charset="2"/>
              <a:buChar char=""/>
            </a:pPr>
            <a:r>
              <a:rPr lang="en-US" sz="2000" dirty="0">
                <a:solidFill>
                  <a:schemeClr val="tx1"/>
                </a:solidFill>
              </a:rPr>
              <a:t>conduct and content of debriefing</a:t>
            </a:r>
          </a:p>
          <a:p>
            <a:pPr marL="1071563" lvl="1" indent="-342900" defTabSz="342900">
              <a:spcBef>
                <a:spcPts val="450"/>
              </a:spcBef>
              <a:spcAft>
                <a:spcPts val="450"/>
              </a:spcAft>
              <a:buFont typeface="Wingdings" panose="05000000000000000000" pitchFamily="2" charset="2"/>
              <a:buChar char=""/>
            </a:pPr>
            <a:r>
              <a:rPr lang="en-US" sz="2000" dirty="0">
                <a:solidFill>
                  <a:schemeClr val="tx1"/>
                </a:solidFill>
              </a:rPr>
              <a:t>denial of a complaint</a:t>
            </a:r>
          </a:p>
          <a:p>
            <a:pPr marL="1071563" lvl="1" indent="-342900" defTabSz="342900">
              <a:spcBef>
                <a:spcPts val="450"/>
              </a:spcBef>
              <a:spcAft>
                <a:spcPts val="450"/>
              </a:spcAft>
              <a:buFont typeface="Wingdings" panose="05000000000000000000" pitchFamily="2" charset="2"/>
              <a:buChar char=""/>
            </a:pPr>
            <a:r>
              <a:rPr lang="en-US" sz="2000" dirty="0">
                <a:solidFill>
                  <a:schemeClr val="tx1"/>
                </a:solidFill>
              </a:rPr>
              <a:t>taking action to correct the impropriety</a:t>
            </a:r>
          </a:p>
          <a:p>
            <a:pPr marL="717550" lvl="1" indent="-363538" defTabSz="342900">
              <a:spcBef>
                <a:spcPts val="450"/>
              </a:spcBef>
              <a:spcAft>
                <a:spcPts val="450"/>
              </a:spcAft>
            </a:pPr>
            <a:endParaRPr lang="en-US" sz="2000" dirty="0">
              <a:solidFill>
                <a:schemeClr val="tx1"/>
              </a:solidFill>
            </a:endParaRPr>
          </a:p>
        </p:txBody>
      </p:sp>
      <p:sp>
        <p:nvSpPr>
          <p:cNvPr id="4" name="Title 1"/>
          <p:cNvSpPr txBox="1">
            <a:spLocks/>
          </p:cNvSpPr>
          <p:nvPr/>
        </p:nvSpPr>
        <p:spPr bwMode="auto">
          <a:xfrm>
            <a:off x="395752" y="254508"/>
            <a:ext cx="8416412"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17980" numCol="1" anchor="b" anchorCtr="0" compatLnSpc="1">
            <a:prstTxWarp prst="textNoShape">
              <a:avLst/>
            </a:prstTxWarp>
          </a:bodyPr>
          <a:lstStyle>
            <a:lvl1pPr algn="l" defTabSz="342545" rtl="0" eaLnBrk="1" latinLnBrk="0" hangingPunct="1">
              <a:spcBef>
                <a:spcPct val="0"/>
              </a:spcBef>
              <a:buNone/>
              <a:defRPr sz="2250" kern="1200">
                <a:solidFill>
                  <a:schemeClr val="tx2"/>
                </a:solidFill>
                <a:latin typeface="Arial"/>
                <a:ea typeface="+mj-ea"/>
                <a:cs typeface="Arial"/>
              </a:defRPr>
            </a:lvl1pPr>
          </a:lstStyle>
          <a:p>
            <a:pPr marL="0" marR="0" lvl="0" indent="0" algn="l" defTabSz="342545"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9FDA"/>
                </a:solidFill>
                <a:effectLst/>
                <a:uLnTx/>
                <a:uFillTx/>
                <a:latin typeface="Arial"/>
                <a:ea typeface="+mj-ea"/>
                <a:cs typeface="Arial"/>
              </a:rPr>
              <a:t>Bank’s Roles and Responsibilities</a:t>
            </a:r>
          </a:p>
        </p:txBody>
      </p:sp>
      <p:sp>
        <p:nvSpPr>
          <p:cNvPr id="5" name="Slide Number Placeholder 2"/>
          <p:cNvSpPr txBox="1">
            <a:spLocks/>
          </p:cNvSpPr>
          <p:nvPr/>
        </p:nvSpPr>
        <p:spPr>
          <a:xfrm>
            <a:off x="8266548" y="6414366"/>
            <a:ext cx="766618" cy="365125"/>
          </a:xfrm>
          <a:prstGeom prst="rect">
            <a:avLst/>
          </a:prstGeom>
        </p:spPr>
        <p:txBody>
          <a:bodyPr/>
          <a:lstStyle>
            <a:defPPr>
              <a:defRPr lang="de-DE"/>
            </a:defPPr>
            <a:lvl1pPr marL="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1pPr>
            <a:lvl2pPr marL="742950" indent="-28575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2pPr>
            <a:lvl3pPr marL="11430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3pPr>
            <a:lvl4pPr marL="16002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4pPr>
            <a:lvl5pPr marL="2057400" indent="-228600" algn="l" defTabSz="456727" rtl="0" eaLnBrk="0" latinLnBrk="0" hangingPunct="0">
              <a:defRPr sz="1600" b="1" kern="1200">
                <a:solidFill>
                  <a:schemeClr val="tx1"/>
                </a:solidFill>
                <a:latin typeface="Trebuchet MS" panose="020B0603020202020204" pitchFamily="34" charset="0"/>
                <a:ea typeface="MS PGothic" panose="020B0600070205080204" pitchFamily="34" charset="-128"/>
                <a:cs typeface="+mn-cs"/>
              </a:defRPr>
            </a:lvl5pPr>
            <a:lvl6pPr marL="25146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6pPr>
            <a:lvl7pPr marL="29718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7pPr>
            <a:lvl8pPr marL="34290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8pPr>
            <a:lvl9pPr marL="3886200" indent="-228600" algn="l" defTabSz="456727" rtl="0" eaLnBrk="0" fontAlgn="base" latinLnBrk="0"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9pPr>
          </a:lstStyle>
          <a:p>
            <a:pPr eaLnBrk="1" hangingPunct="1"/>
            <a:r>
              <a:rPr lang="en-NZ" altLang="en-US" sz="1100">
                <a:solidFill>
                  <a:srgbClr val="595959"/>
                </a:solidFill>
                <a:latin typeface="Arial" panose="020B0604020202020204" pitchFamily="34" charset="0"/>
              </a:rPr>
              <a:t>Slide </a:t>
            </a:r>
            <a:fld id="{C17D4279-5C75-407D-866B-2EA7252BBFA1}" type="slidenum">
              <a:rPr lang="en-NZ" altLang="en-US" sz="1100" smtClean="0">
                <a:solidFill>
                  <a:srgbClr val="595959"/>
                </a:solidFill>
                <a:latin typeface="Arial" panose="020B0604020202020204" pitchFamily="34" charset="0"/>
              </a:rPr>
              <a:pPr eaLnBrk="1" hangingPunct="1"/>
              <a:t>31</a:t>
            </a:fld>
            <a:endParaRPr lang="en-NZ" altLang="en-US" sz="1100" dirty="0">
              <a:solidFill>
                <a:srgbClr val="595959"/>
              </a:solidFill>
              <a:latin typeface="Arial" panose="020B0604020202020204" pitchFamily="34" charset="0"/>
            </a:endParaRPr>
          </a:p>
        </p:txBody>
      </p:sp>
    </p:spTree>
    <p:extLst>
      <p:ext uri="{BB962C8B-B14F-4D97-AF65-F5344CB8AC3E}">
        <p14:creationId xmlns:p14="http://schemas.microsoft.com/office/powerpoint/2010/main" val="1842583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530764" y="1602644"/>
            <a:ext cx="4157856" cy="4865460"/>
          </a:xfrm>
          <a:prstGeom prst="rect">
            <a:avLst/>
          </a:prstGeom>
          <a:solidFill>
            <a:schemeClr val="bg1"/>
          </a:solidFill>
        </p:spPr>
      </p:pic>
      <p:sp>
        <p:nvSpPr>
          <p:cNvPr id="8" name="Text Placeholder 3"/>
          <p:cNvSpPr>
            <a:spLocks noGrp="1"/>
          </p:cNvSpPr>
          <p:nvPr>
            <p:ph type="body" sz="quarter" idx="13"/>
          </p:nvPr>
        </p:nvSpPr>
        <p:spPr>
          <a:xfrm>
            <a:off x="536881" y="109023"/>
            <a:ext cx="8043701" cy="875885"/>
          </a:xfrm>
        </p:spPr>
        <p:txBody>
          <a:bodyPr anchor="ctr" anchorCtr="0">
            <a:noAutofit/>
          </a:bodyPr>
          <a:lstStyle/>
          <a:p>
            <a:pPr algn="ctr"/>
            <a:r>
              <a:rPr lang="en-US" sz="4000" dirty="0">
                <a:solidFill>
                  <a:schemeClr val="bg2"/>
                </a:solidFill>
              </a:rPr>
              <a:t>Questions?</a:t>
            </a:r>
            <a:endParaRPr lang="en-NZ" sz="4000" dirty="0">
              <a:solidFill>
                <a:schemeClr val="bg2"/>
              </a:solidFill>
            </a:endParaRPr>
          </a:p>
        </p:txBody>
      </p:sp>
    </p:spTree>
    <p:extLst>
      <p:ext uri="{BB962C8B-B14F-4D97-AF65-F5344CB8AC3E}">
        <p14:creationId xmlns:p14="http://schemas.microsoft.com/office/powerpoint/2010/main" val="1722812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b="1" dirty="0">
              <a:solidFill>
                <a:srgbClr val="FF0000"/>
              </a:solidFill>
            </a:endParaRPr>
          </a:p>
        </p:txBody>
      </p:sp>
      <p:sp>
        <p:nvSpPr>
          <p:cNvPr id="5" name="Subtitle 4"/>
          <p:cNvSpPr>
            <a:spLocks noGrp="1"/>
          </p:cNvSpPr>
          <p:nvPr>
            <p:ph type="subTitle" idx="1"/>
          </p:nvPr>
        </p:nvSpPr>
        <p:spPr>
          <a:xfrm>
            <a:off x="1152968" y="2513174"/>
            <a:ext cx="7018734" cy="3516152"/>
          </a:xfrm>
        </p:spPr>
        <p:txBody>
          <a:bodyPr/>
          <a:lstStyle/>
          <a:p>
            <a:pPr lvl="1"/>
            <a:endParaRPr lang="en-US" sz="2400" dirty="0">
              <a:solidFill>
                <a:schemeClr val="accent1"/>
              </a:solidFill>
            </a:endParaRPr>
          </a:p>
          <a:p>
            <a:pPr lvl="1"/>
            <a:endParaRPr lang="en-US" sz="2400" dirty="0">
              <a:solidFill>
                <a:schemeClr val="accent1"/>
              </a:solidFill>
            </a:endParaRPr>
          </a:p>
          <a:p>
            <a:pPr lvl="1"/>
            <a:endParaRPr lang="en-US" sz="2400" dirty="0">
              <a:solidFill>
                <a:schemeClr val="accent1"/>
              </a:solidFill>
            </a:endParaRPr>
          </a:p>
          <a:p>
            <a:pPr lvl="1"/>
            <a:endParaRPr lang="en-US" sz="2400" dirty="0">
              <a:solidFill>
                <a:schemeClr val="accent1"/>
              </a:solidFill>
            </a:endParaRPr>
          </a:p>
          <a:p>
            <a:pPr lvl="1"/>
            <a:endParaRPr lang="en-US" sz="2400" dirty="0">
              <a:solidFill>
                <a:schemeClr val="accent1"/>
              </a:solidFill>
            </a:endParaRPr>
          </a:p>
          <a:p>
            <a:pPr lvl="1" algn="ctr"/>
            <a:endParaRPr lang="en-US" sz="2400" b="1" dirty="0">
              <a:solidFill>
                <a:schemeClr val="accent1"/>
              </a:solidFill>
            </a:endParaRPr>
          </a:p>
          <a:p>
            <a:pPr lvl="1"/>
            <a:r>
              <a:rPr lang="en-US" sz="2000" b="1" dirty="0">
                <a:solidFill>
                  <a:schemeClr val="accent1"/>
                </a:solidFill>
                <a:latin typeface="Andes" panose="02000000000000000000" pitchFamily="50" charset="0"/>
              </a:rPr>
              <a:t>Contact for World Bank Procurement Framework:</a:t>
            </a:r>
          </a:p>
          <a:p>
            <a:pPr lvl="1"/>
            <a:endParaRPr lang="en-US" sz="1600" dirty="0">
              <a:solidFill>
                <a:srgbClr val="005BBB"/>
              </a:solidFill>
            </a:endParaRPr>
          </a:p>
          <a:p>
            <a:pPr lvl="1"/>
            <a:r>
              <a:rPr lang="en-US" sz="1400" dirty="0">
                <a:solidFill>
                  <a:srgbClr val="005BBB"/>
                </a:solidFill>
              </a:rPr>
              <a:t>Enzo de Laurentiis 					         Diomedes Berroa</a:t>
            </a:r>
          </a:p>
          <a:p>
            <a:pPr lvl="1"/>
            <a:r>
              <a:rPr lang="en-US" sz="1400" dirty="0">
                <a:solidFill>
                  <a:srgbClr val="005BBB"/>
                </a:solidFill>
              </a:rPr>
              <a:t>Chief Procurement Officer 					Lead Procurement Specialist</a:t>
            </a:r>
          </a:p>
          <a:p>
            <a:pPr lvl="1"/>
            <a:r>
              <a:rPr lang="en-US" sz="1400" dirty="0">
                <a:solidFill>
                  <a:srgbClr val="005BBB"/>
                </a:solidFill>
                <a:hlinkClick r:id="rId3"/>
              </a:rPr>
              <a:t>Elaurentiis@worldbank.org</a:t>
            </a:r>
            <a:r>
              <a:rPr lang="en-US" sz="1400" dirty="0">
                <a:solidFill>
                  <a:srgbClr val="005BBB"/>
                </a:solidFill>
              </a:rPr>
              <a:t>                                        </a:t>
            </a:r>
            <a:r>
              <a:rPr lang="en-US" sz="1400" dirty="0">
                <a:solidFill>
                  <a:srgbClr val="005BBB"/>
                </a:solidFill>
                <a:hlinkClick r:id="rId4"/>
              </a:rPr>
              <a:t>dberroa@worldbank.org</a:t>
            </a:r>
            <a:endParaRPr lang="en-US" sz="1400" dirty="0">
              <a:solidFill>
                <a:srgbClr val="005BBB"/>
              </a:solidFill>
            </a:endParaRPr>
          </a:p>
          <a:p>
            <a:pPr lvl="1"/>
            <a:r>
              <a:rPr lang="en-US" sz="1400" dirty="0">
                <a:solidFill>
                  <a:srgbClr val="005BBB"/>
                </a:solidFill>
              </a:rPr>
              <a:t>Tel: +1-202-473-0538						Tel: +1-202 458-9432</a:t>
            </a:r>
          </a:p>
          <a:p>
            <a:pPr lvl="1"/>
            <a:r>
              <a:rPr lang="en-US" sz="1400" dirty="0">
                <a:solidFill>
                  <a:srgbClr val="005BBB"/>
                </a:solidFill>
              </a:rPr>
              <a:t>					</a:t>
            </a:r>
          </a:p>
          <a:p>
            <a:pPr lvl="1" algn="ctr"/>
            <a:r>
              <a:rPr lang="en-US" sz="1400" dirty="0">
                <a:solidFill>
                  <a:srgbClr val="005BBB"/>
                </a:solidFill>
              </a:rPr>
              <a:t>World Bank Group</a:t>
            </a:r>
          </a:p>
          <a:p>
            <a:pPr lvl="1" algn="ctr"/>
            <a:r>
              <a:rPr lang="en-US" sz="1400" dirty="0">
                <a:solidFill>
                  <a:srgbClr val="005BBB"/>
                </a:solidFill>
              </a:rPr>
              <a:t>1818 H Street NW</a:t>
            </a:r>
          </a:p>
          <a:p>
            <a:pPr lvl="1" algn="ctr"/>
            <a:r>
              <a:rPr lang="en-US" sz="1400" dirty="0">
                <a:solidFill>
                  <a:srgbClr val="005BBB"/>
                </a:solidFill>
              </a:rPr>
              <a:t>Mail Stop MC 10-1018 </a:t>
            </a:r>
          </a:p>
          <a:p>
            <a:pPr lvl="1" algn="ctr">
              <a:defRPr/>
            </a:pPr>
            <a:r>
              <a:rPr lang="en-US" sz="1400" dirty="0">
                <a:solidFill>
                  <a:srgbClr val="005BBB"/>
                </a:solidFill>
              </a:rPr>
              <a:t>Washington DC 20433</a:t>
            </a:r>
          </a:p>
          <a:p>
            <a:pPr lvl="1" algn="ctr">
              <a:defRPr/>
            </a:pPr>
            <a:r>
              <a:rPr lang="en-US" sz="1400" dirty="0">
                <a:solidFill>
                  <a:srgbClr val="005BBB"/>
                </a:solidFill>
              </a:rPr>
              <a:t>USA</a:t>
            </a:r>
          </a:p>
          <a:p>
            <a:pPr lvl="1" algn="ctr">
              <a:defRPr/>
            </a:pPr>
            <a:r>
              <a:rPr lang="en-US" sz="1400" dirty="0">
                <a:solidFill>
                  <a:schemeClr val="accent1"/>
                </a:solidFill>
                <a:hlinkClick r:id="rId5"/>
              </a:rPr>
              <a:t>Procurement Website</a:t>
            </a:r>
            <a:endParaRPr lang="en-US" sz="1400" dirty="0">
              <a:solidFill>
                <a:schemeClr val="accent1"/>
              </a:solidFill>
            </a:endParaRPr>
          </a:p>
          <a:p>
            <a:pPr lvl="0">
              <a:defRPr/>
            </a:pPr>
            <a:endParaRPr lang="en-US" dirty="0"/>
          </a:p>
        </p:txBody>
      </p:sp>
      <p:pic>
        <p:nvPicPr>
          <p:cNvPr id="6" name="Picture 3" descr="U:\1405265\1405265 WBG Logo\LOGO FILES\Horizontal\WBG_Horizontal_Color\WBG_Horizontal-RGB.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23102" y="335860"/>
            <a:ext cx="3615235" cy="707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3314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itle 5"/>
          <p:cNvSpPr txBox="1">
            <a:spLocks/>
          </p:cNvSpPr>
          <p:nvPr/>
        </p:nvSpPr>
        <p:spPr bwMode="auto">
          <a:xfrm>
            <a:off x="357190" y="483665"/>
            <a:ext cx="8461375"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17980" numCol="1" anchor="b" anchorCtr="0" compatLnSpc="1">
            <a:prstTxWarp prst="textNoShape">
              <a:avLst/>
            </a:prstTxWarp>
          </a:bodyPr>
          <a:lstStyle>
            <a:defPPr>
              <a:defRPr lang="de-DE"/>
            </a:defPPr>
            <a:lvl1pPr defTabSz="342545">
              <a:spcBef>
                <a:spcPct val="0"/>
              </a:spcBef>
              <a:buNone/>
              <a:defRPr sz="3200">
                <a:solidFill>
                  <a:srgbClr val="009FDA"/>
                </a:solidFill>
                <a:latin typeface="Arial"/>
                <a:ea typeface="+mj-ea"/>
                <a:cs typeface="Arial"/>
              </a:defRPr>
            </a:lvl1pPr>
          </a:lstStyle>
          <a:p>
            <a:pPr marL="0" marR="0" lvl="0" indent="0" algn="l" defTabSz="342545"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9FDA"/>
                </a:solidFill>
                <a:effectLst/>
                <a:uLnTx/>
                <a:uFillTx/>
                <a:latin typeface="Arial"/>
                <a:ea typeface="+mj-ea"/>
                <a:cs typeface="Arial"/>
              </a:rPr>
              <a:t>Complaints Mechanism: Fulfilling Different Objectives</a:t>
            </a:r>
          </a:p>
        </p:txBody>
      </p:sp>
      <p:sp>
        <p:nvSpPr>
          <p:cNvPr id="23" name="Content Placeholder 4"/>
          <p:cNvSpPr txBox="1">
            <a:spLocks/>
          </p:cNvSpPr>
          <p:nvPr/>
        </p:nvSpPr>
        <p:spPr>
          <a:xfrm>
            <a:off x="188482" y="1510018"/>
            <a:ext cx="8461375" cy="4682555"/>
          </a:xfrm>
          <a:prstGeom prst="rect">
            <a:avLst/>
          </a:prstGeom>
        </p:spPr>
        <p:txBody>
          <a:bodyPr wrap="square" tIns="0">
            <a:noAutofit/>
          </a:bodyPr>
          <a:lstStyle>
            <a:lvl1pPr marL="0" indent="0" algn="l" defTabSz="1218987" rtl="0" eaLnBrk="1" latinLnBrk="0" hangingPunct="1">
              <a:spcBef>
                <a:spcPct val="20000"/>
              </a:spcBef>
              <a:buFontTx/>
              <a:buNone/>
              <a:defRPr sz="1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09494"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2pPr>
            <a:lvl3pPr marL="1218986"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3pPr>
            <a:lvl4pPr marL="1828480"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4pPr>
            <a:lvl5pPr marL="2437973"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614078" marR="0" lvl="2" indent="0" algn="l" defTabSz="342900" rtl="0" eaLnBrk="1" fontAlgn="auto" latinLnBrk="0" hangingPunct="1">
              <a:lnSpc>
                <a:spcPct val="100000"/>
              </a:lnSpc>
              <a:spcBef>
                <a:spcPts val="450"/>
              </a:spcBef>
              <a:spcAft>
                <a:spcPts val="45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Articles of Agreement:</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614078" marR="0" lvl="2" indent="0" algn="l" defTabSz="342900" rtl="0" eaLnBrk="1" fontAlgn="auto" latinLnBrk="0" hangingPunct="1">
              <a:lnSpc>
                <a:spcPct val="100000"/>
              </a:lnSpc>
              <a:spcBef>
                <a:spcPts val="450"/>
              </a:spcBef>
              <a:spcAft>
                <a:spcPts val="45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Ensuring that the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Bank’s fiduciary function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 fulfilled, avoiding undue delays in and disruptions to the project implementation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Development effectiveness</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614078" marR="0" lvl="2" indent="0" algn="l" defTabSz="342900" rtl="0" eaLnBrk="1" fontAlgn="auto" latinLnBrk="0" hangingPunct="1">
              <a:lnSpc>
                <a:spcPct val="100000"/>
              </a:lnSpc>
              <a:spcBef>
                <a:spcPts val="450"/>
              </a:spcBef>
              <a:spcAft>
                <a:spcPts val="45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614078" marR="0" lvl="2" indent="0" algn="l" defTabSz="342900" rtl="0" eaLnBrk="1" fontAlgn="auto" latinLnBrk="0" hangingPunct="1">
              <a:lnSpc>
                <a:spcPct val="100000"/>
              </a:lnSpc>
              <a:spcBef>
                <a:spcPts val="450"/>
              </a:spcBef>
              <a:spcAft>
                <a:spcPts val="45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Procurement Vision:</a:t>
            </a:r>
          </a:p>
          <a:p>
            <a:pPr marL="614078" marR="0" lvl="2" indent="0" algn="l" defTabSz="342900" rtl="0" eaLnBrk="1" fontAlgn="auto" latinLnBrk="0" hangingPunct="1">
              <a:lnSpc>
                <a:spcPct val="100000"/>
              </a:lnSpc>
              <a:spcBef>
                <a:spcPts val="450"/>
              </a:spcBef>
              <a:spcAft>
                <a:spcPts val="45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“Procurement in IPF operations supports Borrowers to achieve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value for money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with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integrity</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 delivering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sustainable development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609494" marR="0" lvl="1" indent="0" algn="l" defTabSz="1218987" rtl="0" eaLnBrk="1" fontAlgn="auto" latinLnBrk="0" hangingPunct="1">
              <a:lnSpc>
                <a:spcPct val="100000"/>
              </a:lnSpc>
              <a:spcBef>
                <a:spcPts val="400"/>
              </a:spcBef>
              <a:spcAft>
                <a:spcPts val="4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537" y="6168126"/>
            <a:ext cx="2170104" cy="563705"/>
          </a:xfrm>
          <a:prstGeom prst="rect">
            <a:avLst/>
          </a:prstGeom>
        </p:spPr>
      </p:pic>
      <p:sp>
        <p:nvSpPr>
          <p:cNvPr id="5" name="Slide Number Placeholder 2"/>
          <p:cNvSpPr>
            <a:spLocks noGrp="1"/>
          </p:cNvSpPr>
          <p:nvPr>
            <p:ph type="sldNum" sz="quarter" idx="15"/>
          </p:nvPr>
        </p:nvSpPr>
        <p:spPr>
          <a:xfrm>
            <a:off x="8266548" y="6414366"/>
            <a:ext cx="766618" cy="365125"/>
          </a:xfrm>
        </p:spPr>
        <p:txBody>
          <a:bodyPr/>
          <a:lstStyle>
            <a:lvl1pPr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marL="0" marR="0" lvl="0" indent="0" algn="l" defTabSz="456727" rtl="0" eaLnBrk="1" fontAlgn="auto" latinLnBrk="0" hangingPunct="1">
              <a:lnSpc>
                <a:spcPct val="100000"/>
              </a:lnSpc>
              <a:spcBef>
                <a:spcPts val="0"/>
              </a:spcBef>
              <a:spcAft>
                <a:spcPts val="0"/>
              </a:spcAft>
              <a:buClrTx/>
              <a:buSzTx/>
              <a:buFontTx/>
              <a:buNone/>
              <a:tabLst/>
              <a:defRPr/>
            </a:pPr>
            <a:r>
              <a:rPr kumimoji="0" lang="en-NZ" altLang="en-US" sz="1100" b="1" i="0" u="none" strike="noStrike" kern="1200" cap="none" spc="0" normalizeH="0" baseline="0" noProof="0" dirty="0">
                <a:ln>
                  <a:noFill/>
                </a:ln>
                <a:solidFill>
                  <a:srgbClr val="595959"/>
                </a:solidFill>
                <a:effectLst/>
                <a:uLnTx/>
                <a:uFillTx/>
                <a:latin typeface="Arial" panose="020B0604020202020204" pitchFamily="34" charset="0"/>
                <a:ea typeface="MS PGothic" panose="020B0600070205080204" pitchFamily="34" charset="-128"/>
                <a:cs typeface="Times New Roman" panose="02020603050405020304" pitchFamily="18" charset="0"/>
              </a:rPr>
              <a:t>Slide </a:t>
            </a:r>
            <a:fld id="{C17D4279-5C75-407D-866B-2EA7252BBFA1}" type="slidenum">
              <a:rPr kumimoji="0" lang="en-NZ" altLang="en-US" sz="1100" b="1" i="0" u="none" strike="noStrike" kern="1200" cap="none" spc="0" normalizeH="0" baseline="0" noProof="0">
                <a:ln>
                  <a:noFill/>
                </a:ln>
                <a:solidFill>
                  <a:srgbClr val="595959"/>
                </a:solidFill>
                <a:effectLst/>
                <a:uLnTx/>
                <a:uFillTx/>
                <a:latin typeface="Arial" panose="020B0604020202020204" pitchFamily="34" charset="0"/>
                <a:ea typeface="MS PGothic" panose="020B0600070205080204" pitchFamily="34" charset="-128"/>
                <a:cs typeface="Times New Roman" panose="02020603050405020304" pitchFamily="18" charset="0"/>
              </a:rPr>
              <a:pPr marL="0" marR="0" lvl="0" indent="0" algn="l" defTabSz="456727" rtl="0" eaLnBrk="1" fontAlgn="auto" latinLnBrk="0" hangingPunct="1">
                <a:lnSpc>
                  <a:spcPct val="100000"/>
                </a:lnSpc>
                <a:spcBef>
                  <a:spcPts val="0"/>
                </a:spcBef>
                <a:spcAft>
                  <a:spcPts val="0"/>
                </a:spcAft>
                <a:buClrTx/>
                <a:buSzTx/>
                <a:buFontTx/>
                <a:buNone/>
                <a:tabLst/>
                <a:defRPr/>
              </a:pPr>
              <a:t>4</a:t>
            </a:fld>
            <a:endParaRPr kumimoji="0" lang="en-NZ" altLang="en-US" sz="1100" b="1" i="0" u="none" strike="noStrike" kern="1200" cap="none" spc="0" normalizeH="0" baseline="0" noProof="0" dirty="0">
              <a:ln>
                <a:noFill/>
              </a:ln>
              <a:solidFill>
                <a:srgbClr val="595959"/>
              </a:solidFill>
              <a:effectLst/>
              <a:uLnTx/>
              <a:uFillTx/>
              <a:latin typeface="Arial" panose="020B0604020202020204" pitchFamily="34" charset="0"/>
              <a:ea typeface="MS PGothic"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1188500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5"/>
          <p:cNvSpPr>
            <a:spLocks noGrp="1"/>
          </p:cNvSpPr>
          <p:nvPr>
            <p:ph type="title"/>
          </p:nvPr>
        </p:nvSpPr>
        <p:spPr>
          <a:xfrm>
            <a:off x="395691" y="109120"/>
            <a:ext cx="8461375" cy="95996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17980" numCol="1" anchor="b" anchorCtr="0" compatLnSpc="1">
            <a:prstTxWarp prst="textNoShape">
              <a:avLst/>
            </a:prstTxWarp>
          </a:bodyPr>
          <a:lstStyle/>
          <a:p>
            <a:pPr defTabSz="342545" eaLnBrk="1" hangingPunct="1"/>
            <a:r>
              <a:rPr lang="en-US" sz="3200" kern="1200" dirty="0">
                <a:solidFill>
                  <a:srgbClr val="009FDA"/>
                </a:solidFill>
                <a:latin typeface="Arial"/>
                <a:ea typeface="+mj-ea"/>
                <a:cs typeface="Arial"/>
              </a:rPr>
              <a:t>Complaints Mechanism: Regulatory Framework</a:t>
            </a:r>
          </a:p>
        </p:txBody>
      </p:sp>
      <p:sp>
        <p:nvSpPr>
          <p:cNvPr id="23" name="Text Placeholder 2"/>
          <p:cNvSpPr>
            <a:spLocks noGrp="1"/>
          </p:cNvSpPr>
          <p:nvPr>
            <p:ph type="body" sz="quarter" idx="4294967295"/>
          </p:nvPr>
        </p:nvSpPr>
        <p:spPr>
          <a:xfrm>
            <a:off x="312234" y="1393584"/>
            <a:ext cx="4479573" cy="4508287"/>
          </a:xfrm>
          <a:prstGeom prst="rect">
            <a:avLst/>
          </a:prstGeom>
        </p:spPr>
        <p:txBody>
          <a:bodyPr>
            <a:noAutofit/>
          </a:bodyPr>
          <a:lstStyle/>
          <a:p>
            <a:pPr marL="457200" indent="-457200">
              <a:buFont typeface="Arial" panose="020B0604020202020204" pitchFamily="34" charset="0"/>
              <a:buChar char="•"/>
            </a:pPr>
            <a:r>
              <a:rPr lang="en-NZ" sz="2000" dirty="0">
                <a:solidFill>
                  <a:schemeClr val="tx1"/>
                </a:solidFill>
              </a:rPr>
              <a:t>Articles of Agreement </a:t>
            </a:r>
            <a:r>
              <a:rPr lang="en-NZ" sz="2000" dirty="0">
                <a:solidFill>
                  <a:schemeClr val="tx1"/>
                </a:solidFill>
                <a:hlinkClick r:id="rId3"/>
              </a:rPr>
              <a:t>IBRD </a:t>
            </a:r>
            <a:r>
              <a:rPr lang="en-NZ" sz="2000" dirty="0">
                <a:solidFill>
                  <a:schemeClr val="tx1"/>
                </a:solidFill>
              </a:rPr>
              <a:t>&amp; </a:t>
            </a:r>
            <a:r>
              <a:rPr lang="en-NZ" sz="2000" dirty="0">
                <a:solidFill>
                  <a:schemeClr val="tx1"/>
                </a:solidFill>
                <a:hlinkClick r:id="rId4"/>
              </a:rPr>
              <a:t>IDA</a:t>
            </a:r>
            <a:endParaRPr lang="en-NZ" sz="2000" dirty="0">
              <a:solidFill>
                <a:schemeClr val="tx1"/>
              </a:solidFill>
            </a:endParaRPr>
          </a:p>
          <a:p>
            <a:pPr marL="457200" indent="-457200">
              <a:buFont typeface="Arial" panose="020B0604020202020204" pitchFamily="34" charset="0"/>
              <a:buChar char="•"/>
            </a:pPr>
            <a:r>
              <a:rPr lang="en-NZ" sz="2000" dirty="0">
                <a:solidFill>
                  <a:schemeClr val="tx1"/>
                </a:solidFill>
                <a:hlinkClick r:id="rId5"/>
              </a:rPr>
              <a:t>Policy</a:t>
            </a:r>
            <a:r>
              <a:rPr lang="en-NZ" sz="2000" dirty="0">
                <a:solidFill>
                  <a:schemeClr val="tx1"/>
                </a:solidFill>
              </a:rPr>
              <a:t>: Core Procurement Principles &amp; Governance</a:t>
            </a:r>
          </a:p>
          <a:p>
            <a:pPr marL="457200" indent="-457200">
              <a:buFont typeface="Arial" panose="020B0604020202020204" pitchFamily="34" charset="0"/>
              <a:buChar char="•"/>
            </a:pPr>
            <a:r>
              <a:rPr lang="en-NZ" sz="2000" dirty="0">
                <a:solidFill>
                  <a:schemeClr val="tx1"/>
                </a:solidFill>
                <a:hlinkClick r:id="rId6"/>
              </a:rPr>
              <a:t>Directive</a:t>
            </a:r>
            <a:r>
              <a:rPr lang="en-NZ" sz="2000" dirty="0">
                <a:solidFill>
                  <a:schemeClr val="tx1"/>
                </a:solidFill>
              </a:rPr>
              <a:t>: Section III.G</a:t>
            </a:r>
          </a:p>
          <a:p>
            <a:pPr marL="457200" indent="-457200">
              <a:buFont typeface="Arial" panose="020B0604020202020204" pitchFamily="34" charset="0"/>
              <a:buChar char="•"/>
            </a:pPr>
            <a:r>
              <a:rPr lang="en-NZ" sz="2000" dirty="0">
                <a:solidFill>
                  <a:schemeClr val="tx1"/>
                </a:solidFill>
                <a:hlinkClick r:id="rId7"/>
              </a:rPr>
              <a:t>Procedure</a:t>
            </a:r>
            <a:r>
              <a:rPr lang="en-NZ" sz="2000" dirty="0">
                <a:solidFill>
                  <a:schemeClr val="tx1"/>
                </a:solidFill>
              </a:rPr>
              <a:t>: Section III &amp; Annex II</a:t>
            </a:r>
          </a:p>
          <a:p>
            <a:pPr marL="457200" indent="-457200">
              <a:buFont typeface="Arial" panose="020B0604020202020204" pitchFamily="34" charset="0"/>
              <a:buChar char="•"/>
            </a:pPr>
            <a:r>
              <a:rPr lang="en-NZ" sz="2000" dirty="0">
                <a:solidFill>
                  <a:schemeClr val="tx1"/>
                </a:solidFill>
                <a:hlinkClick r:id="rId8"/>
              </a:rPr>
              <a:t>Procurement Regulations</a:t>
            </a:r>
            <a:endParaRPr lang="en-NZ" sz="2000" dirty="0">
              <a:solidFill>
                <a:schemeClr val="tx1"/>
              </a:solidFill>
            </a:endParaRPr>
          </a:p>
          <a:p>
            <a:pPr marL="457200" indent="-457200">
              <a:buFont typeface="Arial" panose="020B0604020202020204" pitchFamily="34" charset="0"/>
              <a:buChar char="•"/>
            </a:pPr>
            <a:r>
              <a:rPr lang="en-NZ" sz="2000" dirty="0">
                <a:solidFill>
                  <a:schemeClr val="tx1"/>
                </a:solidFill>
              </a:rPr>
              <a:t>Guidance “</a:t>
            </a:r>
            <a:r>
              <a:rPr lang="en-NZ" sz="2000" dirty="0">
                <a:solidFill>
                  <a:schemeClr val="tx1"/>
                </a:solidFill>
                <a:hlinkClick r:id="rId9"/>
              </a:rPr>
              <a:t>How to Complain</a:t>
            </a:r>
            <a:r>
              <a:rPr lang="en-NZ" sz="2000" dirty="0">
                <a:solidFill>
                  <a:schemeClr val="tx1"/>
                </a:solidFill>
              </a:rPr>
              <a:t>”</a:t>
            </a:r>
            <a:endParaRPr lang="en-NZ" sz="2000" strike="sngStrike" dirty="0">
              <a:solidFill>
                <a:schemeClr val="tx1"/>
              </a:solidFill>
            </a:endParaRPr>
          </a:p>
        </p:txBody>
      </p:sp>
      <p:pic>
        <p:nvPicPr>
          <p:cNvPr id="24" name="Picture 2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791807" y="1487078"/>
            <a:ext cx="4069895" cy="4090295"/>
          </a:xfrm>
          <a:prstGeom prst="rect">
            <a:avLst/>
          </a:prstGeom>
        </p:spPr>
      </p:pic>
      <p:pic>
        <p:nvPicPr>
          <p:cNvPr id="9" name="Picture 8"/>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35537" y="6168126"/>
            <a:ext cx="2170104" cy="563705"/>
          </a:xfrm>
          <a:prstGeom prst="rect">
            <a:avLst/>
          </a:prstGeom>
        </p:spPr>
      </p:pic>
      <p:sp>
        <p:nvSpPr>
          <p:cNvPr id="6" name="Slide Number Placeholder 2"/>
          <p:cNvSpPr>
            <a:spLocks noGrp="1"/>
          </p:cNvSpPr>
          <p:nvPr>
            <p:ph type="sldNum" sz="quarter" idx="15"/>
          </p:nvPr>
        </p:nvSpPr>
        <p:spPr>
          <a:xfrm>
            <a:off x="8266548" y="6414366"/>
            <a:ext cx="766618" cy="365125"/>
          </a:xfrm>
        </p:spPr>
        <p:txBody>
          <a:bodyPr/>
          <a:lstStyle>
            <a:lvl1pPr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r>
              <a:rPr lang="en-NZ" altLang="en-US" sz="1100" dirty="0">
                <a:solidFill>
                  <a:srgbClr val="595959"/>
                </a:solidFill>
                <a:latin typeface="Arial" panose="020B0604020202020204" pitchFamily="34" charset="0"/>
              </a:rPr>
              <a:t>Slide </a:t>
            </a:r>
            <a:fld id="{C17D4279-5C75-407D-866B-2EA7252BBFA1}" type="slidenum">
              <a:rPr lang="en-NZ" altLang="en-US" sz="1100">
                <a:solidFill>
                  <a:srgbClr val="595959"/>
                </a:solidFill>
                <a:latin typeface="Arial" panose="020B0604020202020204" pitchFamily="34" charset="0"/>
              </a:rPr>
              <a:pPr eaLnBrk="1" hangingPunct="1"/>
              <a:t>5</a:t>
            </a:fld>
            <a:endParaRPr lang="en-NZ" altLang="en-US" sz="1100" dirty="0">
              <a:solidFill>
                <a:srgbClr val="595959"/>
              </a:solidFill>
              <a:latin typeface="Arial" panose="020B0604020202020204" pitchFamily="34" charset="0"/>
            </a:endParaRPr>
          </a:p>
        </p:txBody>
      </p:sp>
    </p:spTree>
    <p:extLst>
      <p:ext uri="{BB962C8B-B14F-4D97-AF65-F5344CB8AC3E}">
        <p14:creationId xmlns:p14="http://schemas.microsoft.com/office/powerpoint/2010/main" val="3560426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itle 5"/>
          <p:cNvSpPr txBox="1">
            <a:spLocks/>
          </p:cNvSpPr>
          <p:nvPr/>
        </p:nvSpPr>
        <p:spPr bwMode="auto">
          <a:xfrm>
            <a:off x="321575" y="234891"/>
            <a:ext cx="8461375" cy="611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17980" numCol="1" anchor="b" anchorCtr="0" compatLnSpc="1">
            <a:prstTxWarp prst="textNoShape">
              <a:avLst/>
            </a:prstTxWarp>
          </a:bodyPr>
          <a:lstStyle>
            <a:defPPr>
              <a:defRPr lang="de-DE"/>
            </a:defPPr>
            <a:lvl1pPr defTabSz="342545">
              <a:spcBef>
                <a:spcPct val="0"/>
              </a:spcBef>
              <a:buNone/>
              <a:defRPr sz="3200">
                <a:solidFill>
                  <a:srgbClr val="009FDA"/>
                </a:solidFill>
                <a:latin typeface="Arial"/>
                <a:ea typeface="+mj-ea"/>
                <a:cs typeface="Arial"/>
              </a:defRPr>
            </a:lvl1pPr>
          </a:lstStyle>
          <a:p>
            <a:r>
              <a:rPr lang="en-US" sz="2800" dirty="0"/>
              <a:t>Overview: Handling complaints: Possible scenarios </a:t>
            </a:r>
          </a:p>
        </p:txBody>
      </p:sp>
      <p:sp>
        <p:nvSpPr>
          <p:cNvPr id="23" name="Content Placeholder 4"/>
          <p:cNvSpPr txBox="1">
            <a:spLocks/>
          </p:cNvSpPr>
          <p:nvPr/>
        </p:nvSpPr>
        <p:spPr>
          <a:xfrm>
            <a:off x="357190" y="1562653"/>
            <a:ext cx="8461375" cy="4450221"/>
          </a:xfrm>
          <a:prstGeom prst="rect">
            <a:avLst/>
          </a:prstGeom>
        </p:spPr>
        <p:txBody>
          <a:bodyPr wrap="square" tIns="0">
            <a:noAutofit/>
          </a:bodyPr>
          <a:lstStyle>
            <a:lvl1pPr marL="0" indent="0" algn="l" defTabSz="1218987" rtl="0" eaLnBrk="1" latinLnBrk="0" hangingPunct="1">
              <a:spcBef>
                <a:spcPct val="20000"/>
              </a:spcBef>
              <a:buFontTx/>
              <a:buNone/>
              <a:defRPr sz="1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09494"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2pPr>
            <a:lvl3pPr marL="1218986"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3pPr>
            <a:lvl4pPr marL="1828480"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4pPr>
            <a:lvl5pPr marL="2437973"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609494" marR="0" lvl="1" indent="0" algn="l" defTabSz="1218987" rtl="0" eaLnBrk="1" fontAlgn="auto" latinLnBrk="0" hangingPunct="1">
              <a:lnSpc>
                <a:spcPct val="100000"/>
              </a:lnSpc>
              <a:spcBef>
                <a:spcPts val="400"/>
              </a:spcBef>
              <a:spcAft>
                <a:spcPts val="400"/>
              </a:spcAft>
              <a:buClrTx/>
              <a:buSzTx/>
              <a:buFontTx/>
              <a:buNone/>
              <a:tabLst/>
              <a:defRPr/>
            </a:pPr>
            <a:endParaRPr kumimoji="0" lang="en-US" sz="20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p:txBody>
      </p:sp>
      <p:sp>
        <p:nvSpPr>
          <p:cNvPr id="10" name="Text Placeholder 2"/>
          <p:cNvSpPr txBox="1">
            <a:spLocks/>
          </p:cNvSpPr>
          <p:nvPr/>
        </p:nvSpPr>
        <p:spPr>
          <a:xfrm>
            <a:off x="258620" y="1162727"/>
            <a:ext cx="8315629" cy="5166007"/>
          </a:xfrm>
          <a:prstGeom prst="rect">
            <a:avLst/>
          </a:prstGeom>
        </p:spPr>
        <p:txBody>
          <a:bodyPr vert="horz" lIns="0" tIns="0" rIns="0" bIns="0" rtlCol="0">
            <a:noAutofit/>
          </a:bodyPr>
          <a:lstStyle>
            <a:lvl1pPr marL="0" indent="0" algn="l" defTabSz="342545" rtl="0" eaLnBrk="1" latinLnBrk="0" hangingPunct="1">
              <a:spcBef>
                <a:spcPct val="20000"/>
              </a:spcBef>
              <a:buFont typeface="Arial"/>
              <a:buNone/>
              <a:defRPr sz="2250" kern="1200">
                <a:solidFill>
                  <a:schemeClr val="accent1"/>
                </a:solidFill>
                <a:latin typeface="+mn-lt"/>
                <a:ea typeface="+mn-ea"/>
                <a:cs typeface="+mn-cs"/>
              </a:defRPr>
            </a:lvl1pPr>
            <a:lvl2pPr marL="0" indent="0" algn="l" defTabSz="342545" rtl="0" eaLnBrk="1" latinLnBrk="0" hangingPunct="1">
              <a:spcBef>
                <a:spcPct val="20000"/>
              </a:spcBef>
              <a:buFont typeface="Arial"/>
              <a:buNone/>
              <a:defRPr sz="2250" kern="1200" baseline="0">
                <a:solidFill>
                  <a:schemeClr val="accent2"/>
                </a:solidFill>
                <a:latin typeface="+mn-lt"/>
                <a:ea typeface="+mn-ea"/>
                <a:cs typeface="+mn-cs"/>
              </a:defRPr>
            </a:lvl2pPr>
            <a:lvl3pPr marL="271178" indent="-271178" algn="l" defTabSz="342545" rtl="0" eaLnBrk="1" latinLnBrk="0" hangingPunct="1">
              <a:spcBef>
                <a:spcPct val="20000"/>
              </a:spcBef>
              <a:buFont typeface="Arial" panose="020B0604020202020204" pitchFamily="34" charset="0"/>
              <a:buChar char="•"/>
              <a:defRPr sz="1875" kern="1200" baseline="0">
                <a:solidFill>
                  <a:schemeClr val="accent2"/>
                </a:solidFill>
                <a:latin typeface="+mn-lt"/>
                <a:ea typeface="+mn-ea"/>
                <a:cs typeface="+mn-cs"/>
              </a:defRPr>
            </a:lvl3pPr>
            <a:lvl4pPr marL="536426" indent="-265240" algn="l" defTabSz="342545" rtl="0" eaLnBrk="1" latinLnBrk="0" hangingPunct="1">
              <a:spcBef>
                <a:spcPct val="20000"/>
              </a:spcBef>
              <a:buFont typeface="Arial"/>
              <a:buChar char="–"/>
              <a:defRPr sz="1500" kern="1200" baseline="0">
                <a:solidFill>
                  <a:schemeClr val="accent2"/>
                </a:solidFill>
                <a:latin typeface="+mn-lt"/>
                <a:ea typeface="+mn-ea"/>
                <a:cs typeface="+mn-cs"/>
              </a:defRPr>
            </a:lvl4pPr>
            <a:lvl5pPr marL="807610" indent="-271178" algn="l" defTabSz="342545" rtl="0" eaLnBrk="1" latinLnBrk="0" hangingPunct="1">
              <a:spcBef>
                <a:spcPct val="20000"/>
              </a:spcBef>
              <a:buFont typeface="Arial" pitchFamily="34" charset="0"/>
              <a:buChar char="–"/>
              <a:defRPr sz="1500" kern="1200" baseline="0">
                <a:solidFill>
                  <a:schemeClr val="accent2"/>
                </a:solidFill>
                <a:latin typeface="+mn-lt"/>
                <a:ea typeface="+mn-ea"/>
                <a:cs typeface="+mn-cs"/>
              </a:defRPr>
            </a:lvl5pPr>
            <a:lvl6pPr marL="1072847" indent="-265240" algn="l" defTabSz="342545" rtl="0" eaLnBrk="1" latinLnBrk="0" hangingPunct="1">
              <a:spcBef>
                <a:spcPct val="20000"/>
              </a:spcBef>
              <a:buFont typeface="Arial" pitchFamily="34" charset="0"/>
              <a:buChar char="–"/>
              <a:defRPr sz="1500" kern="1200">
                <a:solidFill>
                  <a:schemeClr val="accent2"/>
                </a:solidFill>
                <a:latin typeface="+mn-lt"/>
                <a:ea typeface="+mn-ea"/>
                <a:cs typeface="+mn-cs"/>
              </a:defRPr>
            </a:lvl6pPr>
            <a:lvl7pPr marL="0" indent="0" algn="l" defTabSz="342545" rtl="0" eaLnBrk="1" latinLnBrk="0" hangingPunct="1">
              <a:spcBef>
                <a:spcPct val="20000"/>
              </a:spcBef>
              <a:buFont typeface="Arial"/>
              <a:buNone/>
              <a:defRPr sz="1500" kern="1200">
                <a:solidFill>
                  <a:schemeClr val="accent2"/>
                </a:solidFill>
                <a:latin typeface="+mn-lt"/>
                <a:ea typeface="+mn-ea"/>
                <a:cs typeface="+mn-cs"/>
              </a:defRPr>
            </a:lvl7pPr>
            <a:lvl8pPr marL="0" indent="0" algn="l" defTabSz="342545" rtl="0" eaLnBrk="1" latinLnBrk="0" hangingPunct="1">
              <a:spcBef>
                <a:spcPct val="20000"/>
              </a:spcBef>
              <a:buFont typeface="Arial"/>
              <a:buNone/>
              <a:defRPr sz="1500" kern="1200">
                <a:solidFill>
                  <a:schemeClr val="accent2"/>
                </a:solidFill>
                <a:latin typeface="+mn-lt"/>
                <a:ea typeface="+mn-ea"/>
                <a:cs typeface="+mn-cs"/>
              </a:defRPr>
            </a:lvl8pPr>
            <a:lvl9pPr marL="0" indent="0" algn="l" defTabSz="342545" rtl="0" eaLnBrk="1" latinLnBrk="0" hangingPunct="1">
              <a:spcBef>
                <a:spcPct val="20000"/>
              </a:spcBef>
              <a:buFont typeface="Arial"/>
              <a:buNone/>
              <a:defRPr sz="1500" kern="1200">
                <a:solidFill>
                  <a:schemeClr val="accent2"/>
                </a:solidFill>
                <a:latin typeface="+mn-lt"/>
                <a:ea typeface="+mn-ea"/>
                <a:cs typeface="+mn-cs"/>
              </a:defRPr>
            </a:lvl9pPr>
          </a:lstStyle>
          <a:p>
            <a:pPr marL="342900" marR="0" lvl="1" indent="0" algn="l" defTabSz="342900" rtl="0" eaLnBrk="1" fontAlgn="auto" latinLnBrk="0" hangingPunct="1">
              <a:lnSpc>
                <a:spcPct val="100000"/>
              </a:lnSpc>
              <a:spcBef>
                <a:spcPts val="450"/>
              </a:spcBef>
              <a:spcAft>
                <a:spcPts val="450"/>
              </a:spcAft>
              <a:buClrTx/>
              <a:buSzTx/>
              <a:buFont typeface="Arial"/>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Complaints may be handled under three (3) possible scenarios</a:t>
            </a:r>
            <a:r>
              <a:rPr kumimoji="0" lang="en-US" sz="1800" b="0" i="0" u="none" strike="noStrike" kern="1200" cap="none" spc="0" normalizeH="0" baseline="0" noProof="0" dirty="0">
                <a:ln>
                  <a:noFill/>
                </a:ln>
                <a:solidFill>
                  <a:prstClr val="black"/>
                </a:solidFill>
                <a:effectLst/>
                <a:uLnTx/>
                <a:uFillTx/>
                <a:latin typeface="+mn-lt"/>
                <a:ea typeface="+mn-ea"/>
                <a:cs typeface="+mn-cs"/>
              </a:rPr>
              <a:t>:</a:t>
            </a:r>
          </a:p>
          <a:p>
            <a:pPr marL="717550" lvl="1" indent="-363538" defTabSz="342900">
              <a:spcBef>
                <a:spcPts val="450"/>
              </a:spcBef>
              <a:spcAft>
                <a:spcPts val="450"/>
              </a:spcAf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1. 	</a:t>
            </a:r>
            <a:r>
              <a:rPr lang="en-US" sz="1800" u="sng" dirty="0">
                <a:solidFill>
                  <a:prstClr val="black"/>
                </a:solidFill>
              </a:rPr>
              <a:t>if acceptable by the Bank, national procurement procedures when approaching national </a:t>
            </a:r>
            <a:r>
              <a:rPr kumimoji="0" lang="en-US" sz="1800" b="0" i="0" u="sng" strike="noStrike" kern="1200" cap="none" spc="0" normalizeH="0" baseline="0" noProof="0" dirty="0">
                <a:ln>
                  <a:noFill/>
                </a:ln>
                <a:solidFill>
                  <a:prstClr val="black"/>
                </a:solidFill>
                <a:effectLst/>
                <a:uLnTx/>
                <a:uFillTx/>
                <a:latin typeface="+mn-lt"/>
                <a:ea typeface="+mn-ea"/>
                <a:cs typeface="+mn-cs"/>
              </a:rPr>
              <a:t>market.</a:t>
            </a:r>
            <a:r>
              <a:rPr kumimoji="0" lang="en-US" sz="1800" b="0" i="0" u="none" strike="noStrike" kern="1200" cap="none" spc="0" normalizeH="0" baseline="0" noProof="0" dirty="0">
                <a:ln>
                  <a:noFill/>
                </a:ln>
                <a:solidFill>
                  <a:prstClr val="black"/>
                </a:solidFill>
                <a:effectLst/>
                <a:uLnTx/>
                <a:uFillTx/>
                <a:latin typeface="+mn-lt"/>
                <a:ea typeface="+mn-ea"/>
                <a:cs typeface="+mn-cs"/>
              </a:rPr>
              <a:t>	Complaints to be handled in accordance with the Borrower’s national procurement complaints review procedures, as agreed by the Bank</a:t>
            </a:r>
          </a:p>
          <a:p>
            <a:pPr marL="717550" marR="0" lvl="1" indent="-363538" algn="l" defTabSz="342900" rtl="0" eaLnBrk="1" fontAlgn="auto" latinLnBrk="0" hangingPunct="1">
              <a:lnSpc>
                <a:spcPct val="100000"/>
              </a:lnSpc>
              <a:spcBef>
                <a:spcPts val="450"/>
              </a:spcBef>
              <a:spcAft>
                <a:spcPts val="450"/>
              </a:spcAft>
              <a:buClrTx/>
              <a:buSzTx/>
              <a:buFont typeface="Arial"/>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2. 	</a:t>
            </a:r>
            <a:r>
              <a:rPr kumimoji="0" lang="en-US" sz="1800" b="0" i="0" u="sng" strike="noStrike" kern="1200" cap="none" spc="0" normalizeH="0" baseline="0" noProof="0" dirty="0">
                <a:ln>
                  <a:noFill/>
                </a:ln>
                <a:solidFill>
                  <a:prstClr val="black"/>
                </a:solidFill>
                <a:effectLst/>
                <a:uLnTx/>
                <a:uFillTx/>
                <a:latin typeface="+mn-lt"/>
                <a:ea typeface="+mn-ea"/>
                <a:cs typeface="+mn-cs"/>
              </a:rPr>
              <a:t>Alternative Procurement Arrangements (APA)</a:t>
            </a:r>
          </a:p>
          <a:p>
            <a:pPr marL="717550" marR="0" lvl="1" indent="-363538" algn="l" defTabSz="342900" rtl="0" eaLnBrk="1" fontAlgn="auto" latinLnBrk="0" hangingPunct="1">
              <a:lnSpc>
                <a:spcPct val="100000"/>
              </a:lnSpc>
              <a:spcBef>
                <a:spcPts val="450"/>
              </a:spcBef>
              <a:spcAft>
                <a:spcPts val="450"/>
              </a:spcAft>
              <a:buClrTx/>
              <a:buSzTx/>
              <a:buFont typeface="Arial"/>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	Complaints to be handled in accordance with the applicable procedures, as agreed by the Bank</a:t>
            </a:r>
          </a:p>
          <a:p>
            <a:pPr marL="717550" marR="0" lvl="1" indent="-363538" algn="l" defTabSz="342900" rtl="0" eaLnBrk="1" fontAlgn="auto" latinLnBrk="0" hangingPunct="1">
              <a:lnSpc>
                <a:spcPct val="100000"/>
              </a:lnSpc>
              <a:spcBef>
                <a:spcPts val="450"/>
              </a:spcBef>
              <a:spcAft>
                <a:spcPts val="450"/>
              </a:spcAft>
              <a:buClrTx/>
              <a:buSzTx/>
              <a:buFont typeface="Arial"/>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3. 	</a:t>
            </a:r>
            <a:r>
              <a:rPr kumimoji="0" lang="en-US" sz="1800" b="0" i="0" u="sng" strike="noStrike" kern="1200" cap="none" spc="0" normalizeH="0" baseline="0" noProof="0" dirty="0">
                <a:ln>
                  <a:noFill/>
                </a:ln>
                <a:solidFill>
                  <a:prstClr val="black"/>
                </a:solidFill>
                <a:effectLst/>
                <a:uLnTx/>
                <a:uFillTx/>
                <a:latin typeface="+mn-lt"/>
                <a:ea typeface="+mn-ea"/>
                <a:cs typeface="+mn-cs"/>
              </a:rPr>
              <a:t>Complaints arising under contracts where Bank SPDs are required to use</a:t>
            </a:r>
          </a:p>
          <a:p>
            <a:pPr marL="717550" marR="0" lvl="1" indent="-363538" algn="l" defTabSz="342900" rtl="0" eaLnBrk="1" fontAlgn="auto" latinLnBrk="0" hangingPunct="1">
              <a:lnSpc>
                <a:spcPct val="100000"/>
              </a:lnSpc>
              <a:spcBef>
                <a:spcPts val="450"/>
              </a:spcBef>
              <a:spcAft>
                <a:spcPts val="450"/>
              </a:spcAft>
              <a:buClrTx/>
              <a:buSzTx/>
              <a:buFont typeface="Arial"/>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	Procurement Regulations (</a:t>
            </a:r>
            <a:r>
              <a:rPr kumimoji="0" lang="en-NZ" sz="1800" b="0" i="0" u="none" strike="noStrike" kern="1200" cap="none" spc="0" normalizeH="0" baseline="0" noProof="0" dirty="0">
                <a:ln>
                  <a:noFill/>
                </a:ln>
                <a:solidFill>
                  <a:prstClr val="black"/>
                </a:solidFill>
                <a:effectLst/>
                <a:uLnTx/>
                <a:uFillTx/>
                <a:latin typeface="+mn-lt"/>
                <a:ea typeface="+mn-ea"/>
                <a:cs typeface="+mn-cs"/>
              </a:rPr>
              <a:t>paragraphs 3.26-3.31 and Annex III) </a:t>
            </a:r>
            <a:r>
              <a:rPr kumimoji="0" lang="en-US" sz="1800" b="0" i="0" u="none" strike="noStrike" kern="1200" cap="none" spc="0" normalizeH="0" baseline="0" noProof="0" dirty="0">
                <a:ln>
                  <a:noFill/>
                </a:ln>
                <a:solidFill>
                  <a:prstClr val="black"/>
                </a:solidFill>
                <a:effectLst/>
                <a:uLnTx/>
                <a:uFillTx/>
                <a:latin typeface="+mn-lt"/>
                <a:ea typeface="+mn-ea"/>
                <a:cs typeface="+mn-cs"/>
              </a:rPr>
              <a:t>govern the handling of complaints related to </a:t>
            </a:r>
            <a:r>
              <a:rPr kumimoji="0" lang="en-NZ" sz="1800" b="0" i="0" u="none" strike="noStrike" kern="1200" cap="none" spc="0" normalizeH="0" baseline="0" noProof="0" dirty="0">
                <a:ln>
                  <a:noFill/>
                </a:ln>
                <a:solidFill>
                  <a:prstClr val="black"/>
                </a:solidFill>
                <a:effectLst/>
                <a:uLnTx/>
                <a:uFillTx/>
                <a:latin typeface="+mn-lt"/>
                <a:ea typeface="+mn-ea"/>
                <a:cs typeface="+mn-cs"/>
              </a:rPr>
              <a:t>contracts where Bank’s SPDs are required to be used, or where no SPDs exist, documents and conditions of contract acceptable to the Bank</a:t>
            </a:r>
          </a:p>
          <a:p>
            <a:pPr marL="614078" marR="0" lvl="2" indent="0" algn="l" defTabSz="342900" rtl="0" eaLnBrk="1" fontAlgn="auto" latinLnBrk="0" hangingPunct="1">
              <a:lnSpc>
                <a:spcPct val="100000"/>
              </a:lnSpc>
              <a:spcBef>
                <a:spcPts val="450"/>
              </a:spcBef>
              <a:spcAft>
                <a:spcPts val="45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a:ea typeface="+mn-ea"/>
              <a:cs typeface="+mn-cs"/>
            </a:endParaRPr>
          </a:p>
          <a:p>
            <a:pPr marL="342900" marR="0" lvl="1" indent="0" algn="l" defTabSz="342900" rtl="0" eaLnBrk="1" fontAlgn="auto" latinLnBrk="0" hangingPunct="1">
              <a:lnSpc>
                <a:spcPct val="100000"/>
              </a:lnSpc>
              <a:spcBef>
                <a:spcPts val="450"/>
              </a:spcBef>
              <a:spcAft>
                <a:spcPts val="450"/>
              </a:spcAft>
              <a:buClrTx/>
              <a:buSzTx/>
              <a:buFont typeface="Arial"/>
              <a:buNone/>
              <a:tabLst/>
              <a:defRPr/>
            </a:pPr>
            <a:endParaRPr kumimoji="0" lang="en-US" sz="2000" b="0" i="0" u="none" strike="noStrike" kern="1200" cap="none" spc="0" normalizeH="0" baseline="0" noProof="0" dirty="0">
              <a:ln>
                <a:noFill/>
              </a:ln>
              <a:solidFill>
                <a:sysClr val="windowText" lastClr="000000"/>
              </a:solidFill>
              <a:effectLst/>
              <a:uLnTx/>
              <a:uFillTx/>
              <a:latin typeface="Arial"/>
              <a:ea typeface="+mn-ea"/>
              <a:cs typeface="+mn-cs"/>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537" y="6168126"/>
            <a:ext cx="2170104" cy="563705"/>
          </a:xfrm>
          <a:prstGeom prst="rect">
            <a:avLst/>
          </a:prstGeom>
        </p:spPr>
      </p:pic>
      <p:sp>
        <p:nvSpPr>
          <p:cNvPr id="6" name="Slide Number Placeholder 2"/>
          <p:cNvSpPr>
            <a:spLocks noGrp="1"/>
          </p:cNvSpPr>
          <p:nvPr>
            <p:ph type="sldNum" sz="quarter" idx="15"/>
          </p:nvPr>
        </p:nvSpPr>
        <p:spPr>
          <a:xfrm>
            <a:off x="8266548" y="6414366"/>
            <a:ext cx="766618" cy="365125"/>
          </a:xfrm>
        </p:spPr>
        <p:txBody>
          <a:bodyPr/>
          <a:lstStyle>
            <a:lvl1pPr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r>
              <a:rPr lang="en-NZ" altLang="en-US" sz="1100" dirty="0">
                <a:solidFill>
                  <a:srgbClr val="595959"/>
                </a:solidFill>
                <a:latin typeface="Arial" panose="020B0604020202020204" pitchFamily="34" charset="0"/>
              </a:rPr>
              <a:t>Slide </a:t>
            </a:r>
            <a:fld id="{C17D4279-5C75-407D-866B-2EA7252BBFA1}" type="slidenum">
              <a:rPr lang="en-NZ" altLang="en-US" sz="1100">
                <a:solidFill>
                  <a:srgbClr val="595959"/>
                </a:solidFill>
                <a:latin typeface="Arial" panose="020B0604020202020204" pitchFamily="34" charset="0"/>
              </a:rPr>
              <a:pPr eaLnBrk="1" hangingPunct="1"/>
              <a:t>6</a:t>
            </a:fld>
            <a:endParaRPr lang="en-NZ" altLang="en-US" sz="1100" dirty="0">
              <a:solidFill>
                <a:srgbClr val="595959"/>
              </a:solidFill>
              <a:latin typeface="Arial" panose="020B0604020202020204" pitchFamily="34" charset="0"/>
            </a:endParaRPr>
          </a:p>
        </p:txBody>
      </p:sp>
    </p:spTree>
    <p:extLst>
      <p:ext uri="{BB962C8B-B14F-4D97-AF65-F5344CB8AC3E}">
        <p14:creationId xmlns:p14="http://schemas.microsoft.com/office/powerpoint/2010/main" val="752982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itle 5"/>
          <p:cNvSpPr txBox="1">
            <a:spLocks/>
          </p:cNvSpPr>
          <p:nvPr/>
        </p:nvSpPr>
        <p:spPr bwMode="auto">
          <a:xfrm>
            <a:off x="357189" y="435538"/>
            <a:ext cx="8461375"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17980" numCol="1" anchor="b" anchorCtr="0" compatLnSpc="1">
            <a:prstTxWarp prst="textNoShape">
              <a:avLst/>
            </a:prstTxWarp>
          </a:bodyPr>
          <a:lstStyle>
            <a:defPPr>
              <a:defRPr lang="de-DE"/>
            </a:defPPr>
            <a:lvl1pPr defTabSz="342545">
              <a:spcBef>
                <a:spcPct val="0"/>
              </a:spcBef>
              <a:buNone/>
              <a:defRPr sz="3200">
                <a:solidFill>
                  <a:srgbClr val="009FDA"/>
                </a:solidFill>
                <a:latin typeface="Arial"/>
                <a:ea typeface="+mj-ea"/>
                <a:cs typeface="Arial"/>
              </a:defRPr>
            </a:lvl1pPr>
          </a:lstStyle>
          <a:p>
            <a:r>
              <a:rPr lang="en-US" dirty="0"/>
              <a:t>Overview: Complaints when Bank’s SPDs are required to be used (group (3) of Complaints)</a:t>
            </a:r>
          </a:p>
        </p:txBody>
      </p:sp>
      <p:sp>
        <p:nvSpPr>
          <p:cNvPr id="23" name="Content Placeholder 4"/>
          <p:cNvSpPr txBox="1">
            <a:spLocks/>
          </p:cNvSpPr>
          <p:nvPr/>
        </p:nvSpPr>
        <p:spPr>
          <a:xfrm>
            <a:off x="357190" y="1562653"/>
            <a:ext cx="8461375" cy="4450221"/>
          </a:xfrm>
          <a:prstGeom prst="rect">
            <a:avLst/>
          </a:prstGeom>
        </p:spPr>
        <p:txBody>
          <a:bodyPr wrap="square" tIns="0">
            <a:noAutofit/>
          </a:bodyPr>
          <a:lstStyle>
            <a:lvl1pPr marL="0" indent="0" algn="l" defTabSz="1218987" rtl="0" eaLnBrk="1" latinLnBrk="0" hangingPunct="1">
              <a:spcBef>
                <a:spcPct val="20000"/>
              </a:spcBef>
              <a:buFontTx/>
              <a:buNone/>
              <a:defRPr sz="1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09494"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2pPr>
            <a:lvl3pPr marL="1218986"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3pPr>
            <a:lvl4pPr marL="1828480"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4pPr>
            <a:lvl5pPr marL="2437973"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609494" marR="0" lvl="1" indent="0" algn="l" defTabSz="1218987" rtl="0" eaLnBrk="1" fontAlgn="auto" latinLnBrk="0" hangingPunct="1">
              <a:lnSpc>
                <a:spcPct val="100000"/>
              </a:lnSpc>
              <a:spcBef>
                <a:spcPts val="400"/>
              </a:spcBef>
              <a:spcAft>
                <a:spcPts val="400"/>
              </a:spcAft>
              <a:buClrTx/>
              <a:buSzTx/>
              <a:buFontTx/>
              <a:buNone/>
              <a:tabLst/>
              <a:defRPr/>
            </a:pPr>
            <a:endParaRPr kumimoji="0" lang="en-US" sz="20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p:txBody>
      </p:sp>
      <p:sp>
        <p:nvSpPr>
          <p:cNvPr id="11" name="Rectangle 10"/>
          <p:cNvSpPr/>
          <p:nvPr/>
        </p:nvSpPr>
        <p:spPr>
          <a:xfrm>
            <a:off x="419449" y="1390263"/>
            <a:ext cx="7802699" cy="3683060"/>
          </a:xfrm>
          <a:prstGeom prst="rect">
            <a:avLst/>
          </a:prstGeom>
        </p:spPr>
        <p:txBody>
          <a:bodyPr wrap="square">
            <a:spAutoFit/>
          </a:bodyPr>
          <a:lstStyle/>
          <a:p>
            <a:pPr marL="1071563" marR="0" lvl="0" indent="-342900" defTabSz="342900" eaLnBrk="1" fontAlgn="auto" latinLnBrk="0" hangingPunct="1">
              <a:lnSpc>
                <a:spcPct val="100000"/>
              </a:lnSpc>
              <a:spcBef>
                <a:spcPts val="450"/>
              </a:spcBef>
              <a:spcAft>
                <a:spcPts val="450"/>
              </a:spcAft>
              <a:buClr>
                <a:schemeClr val="bg2"/>
              </a:buClr>
              <a:buSzTx/>
              <a:buFont typeface="Wingdings" panose="05000000000000000000" pitchFamily="2" charset="2"/>
              <a:buChar char="§"/>
              <a:tabLst/>
              <a:defRPr/>
            </a:pPr>
            <a:endParaRPr kumimoji="0" lang="en-US" sz="2000" b="0" i="0" u="none" strike="noStrike" kern="0" cap="none" spc="0" normalizeH="0" baseline="0" noProof="0" dirty="0">
              <a:ln>
                <a:noFill/>
              </a:ln>
              <a:solidFill>
                <a:sysClr val="windowText" lastClr="000000"/>
              </a:solidFill>
              <a:effectLst/>
              <a:uLnTx/>
              <a:uFillTx/>
            </a:endParaRPr>
          </a:p>
          <a:p>
            <a:pPr marL="1071563" marR="0" lvl="0" indent="-342900" defTabSz="342900" eaLnBrk="1" fontAlgn="auto" latinLnBrk="0" hangingPunct="1">
              <a:lnSpc>
                <a:spcPct val="100000"/>
              </a:lnSpc>
              <a:spcBef>
                <a:spcPts val="450"/>
              </a:spcBef>
              <a:spcAft>
                <a:spcPts val="450"/>
              </a:spcAft>
              <a:buClr>
                <a:schemeClr val="bg2"/>
              </a:buClr>
              <a:buSzTx/>
              <a:buFont typeface="Wingdings" panose="05000000000000000000" pitchFamily="2" charset="2"/>
              <a:buChar char="§"/>
              <a:tabLst/>
              <a:defRPr/>
            </a:pPr>
            <a:r>
              <a:rPr kumimoji="0" lang="en-US" sz="2000" b="0" i="0" u="none" strike="noStrike" kern="0" cap="none" spc="0" normalizeH="0" baseline="0" noProof="0" dirty="0">
                <a:ln>
                  <a:noFill/>
                </a:ln>
                <a:solidFill>
                  <a:sysClr val="windowText" lastClr="000000"/>
                </a:solidFill>
                <a:effectLst/>
                <a:uLnTx/>
                <a:uFillTx/>
              </a:rPr>
              <a:t>Seek to implement the overarching objectives noted above</a:t>
            </a:r>
          </a:p>
          <a:p>
            <a:pPr marL="1071563" marR="0" lvl="0" indent="-342900" defTabSz="342900" eaLnBrk="1" fontAlgn="auto" latinLnBrk="0" hangingPunct="1">
              <a:lnSpc>
                <a:spcPct val="100000"/>
              </a:lnSpc>
              <a:spcBef>
                <a:spcPts val="450"/>
              </a:spcBef>
              <a:spcAft>
                <a:spcPts val="450"/>
              </a:spcAft>
              <a:buClr>
                <a:schemeClr val="bg2"/>
              </a:buClr>
              <a:buSzTx/>
              <a:buFont typeface="Wingdings" panose="05000000000000000000" pitchFamily="2" charset="2"/>
              <a:buChar char="§"/>
              <a:tabLst/>
              <a:defRPr/>
            </a:pPr>
            <a:r>
              <a:rPr kumimoji="0" lang="en-US" sz="2000" b="0" i="0" u="none" strike="noStrike" kern="0" cap="none" spc="0" normalizeH="0" baseline="0" noProof="0" dirty="0">
                <a:ln>
                  <a:noFill/>
                </a:ln>
                <a:solidFill>
                  <a:sysClr val="windowText" lastClr="000000"/>
                </a:solidFill>
                <a:effectLst/>
                <a:uLnTx/>
                <a:uFillTx/>
              </a:rPr>
              <a:t>List 4 requirements for a complaint to be eligible for the review process set out in Annex III of the Procurement Regulations </a:t>
            </a:r>
          </a:p>
          <a:p>
            <a:pPr marL="1071563" marR="0" lvl="0" indent="-342900" defTabSz="342900" eaLnBrk="1" fontAlgn="auto" latinLnBrk="0" hangingPunct="1">
              <a:lnSpc>
                <a:spcPct val="100000"/>
              </a:lnSpc>
              <a:spcBef>
                <a:spcPts val="450"/>
              </a:spcBef>
              <a:spcAft>
                <a:spcPts val="450"/>
              </a:spcAft>
              <a:buClr>
                <a:schemeClr val="bg2"/>
              </a:buClr>
              <a:buSzTx/>
              <a:buFont typeface="Wingdings" panose="05000000000000000000" pitchFamily="2" charset="2"/>
              <a:buChar char="§"/>
              <a:tabLst/>
              <a:defRPr/>
            </a:pPr>
            <a:r>
              <a:rPr kumimoji="0" lang="en-US" sz="2000" b="0" i="0" u="none" strike="noStrike" kern="0" cap="none" spc="0" normalizeH="0" baseline="0" noProof="0" dirty="0">
                <a:ln>
                  <a:noFill/>
                </a:ln>
                <a:solidFill>
                  <a:sysClr val="windowText" lastClr="000000"/>
                </a:solidFill>
                <a:effectLst/>
                <a:uLnTx/>
                <a:uFillTx/>
              </a:rPr>
              <a:t>Describe the review process and set out timelines requirements</a:t>
            </a:r>
          </a:p>
          <a:p>
            <a:pPr marL="1071563" marR="0" lvl="0" indent="-342900" defTabSz="342900" eaLnBrk="1" fontAlgn="auto" latinLnBrk="0" hangingPunct="1">
              <a:lnSpc>
                <a:spcPct val="100000"/>
              </a:lnSpc>
              <a:spcBef>
                <a:spcPts val="450"/>
              </a:spcBef>
              <a:spcAft>
                <a:spcPts val="450"/>
              </a:spcAft>
              <a:buClr>
                <a:schemeClr val="bg2"/>
              </a:buClr>
              <a:buSzTx/>
              <a:buFont typeface="Wingdings" panose="05000000000000000000" pitchFamily="2" charset="2"/>
              <a:buChar char="§"/>
              <a:tabLst/>
              <a:defRPr/>
            </a:pPr>
            <a:r>
              <a:rPr kumimoji="0" lang="en-US" sz="2000" b="0" i="0" u="none" strike="noStrike" kern="0" cap="none" spc="0" normalizeH="0" baseline="0" noProof="0" dirty="0">
                <a:ln>
                  <a:noFill/>
                </a:ln>
                <a:solidFill>
                  <a:sysClr val="windowText" lastClr="000000"/>
                </a:solidFill>
                <a:effectLst/>
                <a:uLnTx/>
                <a:uFillTx/>
              </a:rPr>
              <a:t>Set out roles and responsibilities for complainants, Borrowers and the Bank</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537" y="6168126"/>
            <a:ext cx="2170104" cy="563705"/>
          </a:xfrm>
          <a:prstGeom prst="rect">
            <a:avLst/>
          </a:prstGeom>
        </p:spPr>
      </p:pic>
      <p:sp>
        <p:nvSpPr>
          <p:cNvPr id="6" name="Slide Number Placeholder 2"/>
          <p:cNvSpPr>
            <a:spLocks noGrp="1"/>
          </p:cNvSpPr>
          <p:nvPr>
            <p:ph type="sldNum" sz="quarter" idx="15"/>
          </p:nvPr>
        </p:nvSpPr>
        <p:spPr>
          <a:xfrm>
            <a:off x="8266548" y="6414366"/>
            <a:ext cx="766618" cy="365125"/>
          </a:xfrm>
        </p:spPr>
        <p:txBody>
          <a:bodyPr/>
          <a:lstStyle>
            <a:lvl1pPr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r>
              <a:rPr lang="en-NZ" altLang="en-US" sz="1100" dirty="0">
                <a:solidFill>
                  <a:srgbClr val="595959"/>
                </a:solidFill>
                <a:latin typeface="Arial" panose="020B0604020202020204" pitchFamily="34" charset="0"/>
              </a:rPr>
              <a:t>Slide </a:t>
            </a:r>
            <a:fld id="{C17D4279-5C75-407D-866B-2EA7252BBFA1}" type="slidenum">
              <a:rPr lang="en-NZ" altLang="en-US" sz="1100">
                <a:solidFill>
                  <a:srgbClr val="595959"/>
                </a:solidFill>
                <a:latin typeface="Arial" panose="020B0604020202020204" pitchFamily="34" charset="0"/>
              </a:rPr>
              <a:pPr eaLnBrk="1" hangingPunct="1"/>
              <a:t>7</a:t>
            </a:fld>
            <a:endParaRPr lang="en-NZ" altLang="en-US" sz="1100" dirty="0">
              <a:solidFill>
                <a:srgbClr val="595959"/>
              </a:solidFill>
              <a:latin typeface="Arial" panose="020B0604020202020204" pitchFamily="34" charset="0"/>
            </a:endParaRPr>
          </a:p>
        </p:txBody>
      </p:sp>
    </p:spTree>
    <p:extLst>
      <p:ext uri="{BB962C8B-B14F-4D97-AF65-F5344CB8AC3E}">
        <p14:creationId xmlns:p14="http://schemas.microsoft.com/office/powerpoint/2010/main" val="2048355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itle 5"/>
          <p:cNvSpPr txBox="1">
            <a:spLocks/>
          </p:cNvSpPr>
          <p:nvPr/>
        </p:nvSpPr>
        <p:spPr bwMode="auto">
          <a:xfrm>
            <a:off x="333517" y="86456"/>
            <a:ext cx="8461375"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17980" numCol="1" anchor="b" anchorCtr="0" compatLnSpc="1">
            <a:prstTxWarp prst="textNoShape">
              <a:avLst/>
            </a:prstTxWarp>
          </a:bodyPr>
          <a:lstStyle>
            <a:defPPr>
              <a:defRPr lang="de-DE"/>
            </a:defPPr>
            <a:lvl1pPr defTabSz="342545">
              <a:spcBef>
                <a:spcPct val="0"/>
              </a:spcBef>
              <a:buNone/>
              <a:defRPr sz="3200">
                <a:solidFill>
                  <a:srgbClr val="009FDA"/>
                </a:solidFill>
                <a:latin typeface="Arial"/>
                <a:ea typeface="+mj-ea"/>
                <a:cs typeface="Arial"/>
              </a:defRPr>
            </a:lvl1pPr>
          </a:lstStyle>
          <a:p>
            <a:r>
              <a:rPr lang="en-US" dirty="0"/>
              <a:t>Overview: Other Types of Complaints</a:t>
            </a:r>
          </a:p>
        </p:txBody>
      </p:sp>
      <p:sp>
        <p:nvSpPr>
          <p:cNvPr id="23" name="Content Placeholder 4"/>
          <p:cNvSpPr txBox="1">
            <a:spLocks/>
          </p:cNvSpPr>
          <p:nvPr/>
        </p:nvSpPr>
        <p:spPr>
          <a:xfrm>
            <a:off x="357190" y="1562653"/>
            <a:ext cx="8461375" cy="4450221"/>
          </a:xfrm>
          <a:prstGeom prst="rect">
            <a:avLst/>
          </a:prstGeom>
        </p:spPr>
        <p:txBody>
          <a:bodyPr wrap="square" tIns="0">
            <a:noAutofit/>
          </a:bodyPr>
          <a:lstStyle>
            <a:lvl1pPr marL="0" indent="0" algn="l" defTabSz="1218987" rtl="0" eaLnBrk="1" latinLnBrk="0" hangingPunct="1">
              <a:spcBef>
                <a:spcPct val="20000"/>
              </a:spcBef>
              <a:buFontTx/>
              <a:buNone/>
              <a:defRPr sz="1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09494"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2pPr>
            <a:lvl3pPr marL="1218986"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3pPr>
            <a:lvl4pPr marL="1828480"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4pPr>
            <a:lvl5pPr marL="2437973"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609494" marR="0" lvl="1" indent="0" algn="l" defTabSz="1218987" rtl="0" eaLnBrk="1" fontAlgn="auto" latinLnBrk="0" hangingPunct="1">
              <a:lnSpc>
                <a:spcPct val="100000"/>
              </a:lnSpc>
              <a:spcBef>
                <a:spcPts val="400"/>
              </a:spcBef>
              <a:spcAft>
                <a:spcPts val="400"/>
              </a:spcAft>
              <a:buClrTx/>
              <a:buSzTx/>
              <a:buFontTx/>
              <a:buNone/>
              <a:tabLst/>
              <a:defRPr/>
            </a:pPr>
            <a:endParaRPr kumimoji="0" lang="en-US" sz="20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p:txBody>
      </p:sp>
      <p:sp>
        <p:nvSpPr>
          <p:cNvPr id="10" name="Text Placeholder 2"/>
          <p:cNvSpPr txBox="1">
            <a:spLocks/>
          </p:cNvSpPr>
          <p:nvPr/>
        </p:nvSpPr>
        <p:spPr>
          <a:xfrm>
            <a:off x="258620" y="1204759"/>
            <a:ext cx="8315629" cy="5166007"/>
          </a:xfrm>
          <a:prstGeom prst="rect">
            <a:avLst/>
          </a:prstGeom>
        </p:spPr>
        <p:txBody>
          <a:bodyPr vert="horz" lIns="0" tIns="0" rIns="0" bIns="0" rtlCol="0">
            <a:noAutofit/>
          </a:bodyPr>
          <a:lstStyle>
            <a:lvl1pPr marL="0" indent="0" algn="l" defTabSz="342545" rtl="0" eaLnBrk="1" latinLnBrk="0" hangingPunct="1">
              <a:spcBef>
                <a:spcPct val="20000"/>
              </a:spcBef>
              <a:buFont typeface="Arial"/>
              <a:buNone/>
              <a:defRPr sz="2250" kern="1200">
                <a:solidFill>
                  <a:schemeClr val="accent1"/>
                </a:solidFill>
                <a:latin typeface="+mn-lt"/>
                <a:ea typeface="+mn-ea"/>
                <a:cs typeface="+mn-cs"/>
              </a:defRPr>
            </a:lvl1pPr>
            <a:lvl2pPr marL="0" indent="0" algn="l" defTabSz="342545" rtl="0" eaLnBrk="1" latinLnBrk="0" hangingPunct="1">
              <a:spcBef>
                <a:spcPct val="20000"/>
              </a:spcBef>
              <a:buFont typeface="Arial"/>
              <a:buNone/>
              <a:defRPr sz="2250" kern="1200" baseline="0">
                <a:solidFill>
                  <a:schemeClr val="accent2"/>
                </a:solidFill>
                <a:latin typeface="+mn-lt"/>
                <a:ea typeface="+mn-ea"/>
                <a:cs typeface="+mn-cs"/>
              </a:defRPr>
            </a:lvl2pPr>
            <a:lvl3pPr marL="271178" indent="-271178" algn="l" defTabSz="342545" rtl="0" eaLnBrk="1" latinLnBrk="0" hangingPunct="1">
              <a:spcBef>
                <a:spcPct val="20000"/>
              </a:spcBef>
              <a:buFont typeface="Arial" panose="020B0604020202020204" pitchFamily="34" charset="0"/>
              <a:buChar char="•"/>
              <a:defRPr sz="1875" kern="1200" baseline="0">
                <a:solidFill>
                  <a:schemeClr val="accent2"/>
                </a:solidFill>
                <a:latin typeface="+mn-lt"/>
                <a:ea typeface="+mn-ea"/>
                <a:cs typeface="+mn-cs"/>
              </a:defRPr>
            </a:lvl3pPr>
            <a:lvl4pPr marL="536426" indent="-265240" algn="l" defTabSz="342545" rtl="0" eaLnBrk="1" latinLnBrk="0" hangingPunct="1">
              <a:spcBef>
                <a:spcPct val="20000"/>
              </a:spcBef>
              <a:buFont typeface="Arial"/>
              <a:buChar char="–"/>
              <a:defRPr sz="1500" kern="1200" baseline="0">
                <a:solidFill>
                  <a:schemeClr val="accent2"/>
                </a:solidFill>
                <a:latin typeface="+mn-lt"/>
                <a:ea typeface="+mn-ea"/>
                <a:cs typeface="+mn-cs"/>
              </a:defRPr>
            </a:lvl4pPr>
            <a:lvl5pPr marL="807610" indent="-271178" algn="l" defTabSz="342545" rtl="0" eaLnBrk="1" latinLnBrk="0" hangingPunct="1">
              <a:spcBef>
                <a:spcPct val="20000"/>
              </a:spcBef>
              <a:buFont typeface="Arial" pitchFamily="34" charset="0"/>
              <a:buChar char="–"/>
              <a:defRPr sz="1500" kern="1200" baseline="0">
                <a:solidFill>
                  <a:schemeClr val="accent2"/>
                </a:solidFill>
                <a:latin typeface="+mn-lt"/>
                <a:ea typeface="+mn-ea"/>
                <a:cs typeface="+mn-cs"/>
              </a:defRPr>
            </a:lvl5pPr>
            <a:lvl6pPr marL="1072847" indent="-265240" algn="l" defTabSz="342545" rtl="0" eaLnBrk="1" latinLnBrk="0" hangingPunct="1">
              <a:spcBef>
                <a:spcPct val="20000"/>
              </a:spcBef>
              <a:buFont typeface="Arial" pitchFamily="34" charset="0"/>
              <a:buChar char="–"/>
              <a:defRPr sz="1500" kern="1200">
                <a:solidFill>
                  <a:schemeClr val="accent2"/>
                </a:solidFill>
                <a:latin typeface="+mn-lt"/>
                <a:ea typeface="+mn-ea"/>
                <a:cs typeface="+mn-cs"/>
              </a:defRPr>
            </a:lvl6pPr>
            <a:lvl7pPr marL="0" indent="0" algn="l" defTabSz="342545" rtl="0" eaLnBrk="1" latinLnBrk="0" hangingPunct="1">
              <a:spcBef>
                <a:spcPct val="20000"/>
              </a:spcBef>
              <a:buFont typeface="Arial"/>
              <a:buNone/>
              <a:defRPr sz="1500" kern="1200">
                <a:solidFill>
                  <a:schemeClr val="accent2"/>
                </a:solidFill>
                <a:latin typeface="+mn-lt"/>
                <a:ea typeface="+mn-ea"/>
                <a:cs typeface="+mn-cs"/>
              </a:defRPr>
            </a:lvl7pPr>
            <a:lvl8pPr marL="0" indent="0" algn="l" defTabSz="342545" rtl="0" eaLnBrk="1" latinLnBrk="0" hangingPunct="1">
              <a:spcBef>
                <a:spcPct val="20000"/>
              </a:spcBef>
              <a:buFont typeface="Arial"/>
              <a:buNone/>
              <a:defRPr sz="1500" kern="1200">
                <a:solidFill>
                  <a:schemeClr val="accent2"/>
                </a:solidFill>
                <a:latin typeface="+mn-lt"/>
                <a:ea typeface="+mn-ea"/>
                <a:cs typeface="+mn-cs"/>
              </a:defRPr>
            </a:lvl8pPr>
            <a:lvl9pPr marL="0" indent="0" algn="l" defTabSz="342545" rtl="0" eaLnBrk="1" latinLnBrk="0" hangingPunct="1">
              <a:spcBef>
                <a:spcPct val="20000"/>
              </a:spcBef>
              <a:buFont typeface="Arial"/>
              <a:buNone/>
              <a:defRPr sz="1500" kern="1200">
                <a:solidFill>
                  <a:schemeClr val="accent2"/>
                </a:solidFill>
                <a:latin typeface="+mn-lt"/>
                <a:ea typeface="+mn-ea"/>
                <a:cs typeface="+mn-cs"/>
              </a:defRPr>
            </a:lvl9pPr>
          </a:lstStyle>
          <a:p>
            <a:pPr marL="956978" marR="0" lvl="2" indent="-342900" algn="l" defTabSz="342900" rtl="0" eaLnBrk="1" fontAlgn="auto" latinLnBrk="0" hangingPunct="1">
              <a:lnSpc>
                <a:spcPct val="100000"/>
              </a:lnSpc>
              <a:spcBef>
                <a:spcPts val="450"/>
              </a:spcBef>
              <a:spcAft>
                <a:spcPts val="45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a:ea typeface="+mn-ea"/>
              <a:cs typeface="+mn-cs"/>
            </a:endParaRPr>
          </a:p>
          <a:p>
            <a:pPr marL="342900" marR="0" lvl="1" indent="0" algn="l" defTabSz="342900" rtl="0" eaLnBrk="1" fontAlgn="auto" latinLnBrk="0" hangingPunct="1">
              <a:lnSpc>
                <a:spcPct val="105000"/>
              </a:lnSpc>
              <a:spcBef>
                <a:spcPts val="450"/>
              </a:spcBef>
              <a:spcAft>
                <a:spcPts val="450"/>
              </a:spcAft>
              <a:buClrTx/>
              <a:buSzTx/>
              <a:buFont typeface="Arial"/>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These are handled through the appropriate mechanisms existing within the Bank</a:t>
            </a:r>
          </a:p>
          <a:p>
            <a:pPr marL="685800" marR="0" lvl="1" indent="-342900" algn="l" defTabSz="342900" rtl="0" eaLnBrk="1" fontAlgn="auto" latinLnBrk="0" hangingPunct="1">
              <a:lnSpc>
                <a:spcPct val="105000"/>
              </a:lnSpc>
              <a:spcBef>
                <a:spcPts val="450"/>
              </a:spcBef>
              <a:spcAft>
                <a:spcPts val="45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hlinkClick r:id="rId3"/>
              </a:rPr>
              <a:t>GRM </a:t>
            </a:r>
            <a:r>
              <a:rPr kumimoji="0" lang="en-US" sz="2000" b="0" i="0" u="none" strike="noStrike" kern="1200" cap="none" spc="0" normalizeH="0" baseline="0" noProof="0" dirty="0">
                <a:ln>
                  <a:noFill/>
                </a:ln>
                <a:solidFill>
                  <a:prstClr val="black"/>
                </a:solidFill>
                <a:effectLst/>
                <a:uLnTx/>
                <a:uFillTx/>
                <a:latin typeface="+mn-lt"/>
                <a:ea typeface="+mn-ea"/>
                <a:cs typeface="+mn-cs"/>
              </a:rPr>
              <a:t>in OPCS, is a complaint mechanisms through which project affected people and communities may raise their concerns directly with Bank management, when they believe a Bank-funded project has caused them harm</a:t>
            </a:r>
          </a:p>
          <a:p>
            <a:pPr marL="685800" marR="0" lvl="1" indent="-342900" algn="l" defTabSz="342900" rtl="0" eaLnBrk="1" fontAlgn="auto" latinLnBrk="0" hangingPunct="1">
              <a:lnSpc>
                <a:spcPct val="105000"/>
              </a:lnSpc>
              <a:spcBef>
                <a:spcPts val="450"/>
              </a:spcBef>
              <a:spcAft>
                <a:spcPts val="45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The </a:t>
            </a:r>
            <a:r>
              <a:rPr kumimoji="0" lang="en-US" sz="2000" b="0" i="0" u="none" strike="noStrike" kern="1200" cap="none" spc="0" normalizeH="0" baseline="0" noProof="0" dirty="0">
                <a:ln>
                  <a:noFill/>
                </a:ln>
                <a:solidFill>
                  <a:prstClr val="black"/>
                </a:solidFill>
                <a:effectLst/>
                <a:uLnTx/>
                <a:uFillTx/>
                <a:latin typeface="+mn-lt"/>
                <a:ea typeface="+mn-ea"/>
                <a:cs typeface="+mn-cs"/>
                <a:hlinkClick r:id="rId4"/>
              </a:rPr>
              <a:t>Inspection Panel </a:t>
            </a:r>
            <a:r>
              <a:rPr kumimoji="0" lang="en-US" sz="2000" b="0" i="0" u="none" strike="noStrike" kern="1200" cap="none" spc="0" normalizeH="0" baseline="0" noProof="0" dirty="0">
                <a:ln>
                  <a:noFill/>
                </a:ln>
                <a:solidFill>
                  <a:prstClr val="black"/>
                </a:solidFill>
                <a:effectLst/>
                <a:uLnTx/>
                <a:uFillTx/>
                <a:latin typeface="+mn-lt"/>
                <a:ea typeface="+mn-ea"/>
                <a:cs typeface="+mn-cs"/>
              </a:rPr>
              <a:t>is an independent complaints mechanism for people and communities who believe that they have been, or are likely to be, adversely affected by a World Bank-funded project</a:t>
            </a:r>
            <a:endParaRPr kumimoji="0" lang="en-US" sz="2000" b="0" i="0" u="none" strike="noStrike" kern="1200" cap="none" spc="0" normalizeH="0" baseline="0" noProof="0" dirty="0">
              <a:ln>
                <a:noFill/>
              </a:ln>
              <a:solidFill>
                <a:srgbClr val="00ADE4"/>
              </a:solidFill>
              <a:effectLst/>
              <a:uLnTx/>
              <a:uFillTx/>
              <a:latin typeface="+mn-lt"/>
              <a:ea typeface="+mn-ea"/>
              <a:cs typeface="+mn-cs"/>
            </a:endParaRPr>
          </a:p>
          <a:p>
            <a:pPr marL="614078" marR="0" lvl="2" indent="0" algn="l" defTabSz="342900" rtl="0" eaLnBrk="1" fontAlgn="auto" latinLnBrk="0" hangingPunct="1">
              <a:lnSpc>
                <a:spcPct val="100000"/>
              </a:lnSpc>
              <a:spcBef>
                <a:spcPts val="450"/>
              </a:spcBef>
              <a:spcAft>
                <a:spcPts val="45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a:ea typeface="+mn-ea"/>
              <a:cs typeface="+mn-cs"/>
            </a:endParaRPr>
          </a:p>
          <a:p>
            <a:pPr marL="342900" marR="0" lvl="1" indent="0" algn="l" defTabSz="342900" rtl="0" eaLnBrk="1" fontAlgn="auto" latinLnBrk="0" hangingPunct="1">
              <a:lnSpc>
                <a:spcPct val="100000"/>
              </a:lnSpc>
              <a:spcBef>
                <a:spcPts val="450"/>
              </a:spcBef>
              <a:spcAft>
                <a:spcPts val="450"/>
              </a:spcAft>
              <a:buClrTx/>
              <a:buSzTx/>
              <a:buFont typeface="Arial"/>
              <a:buNone/>
              <a:tabLst/>
              <a:defRPr/>
            </a:pPr>
            <a:endParaRPr kumimoji="0" lang="en-US" sz="2000" b="0" i="0" u="none" strike="noStrike" kern="1200" cap="none" spc="0" normalizeH="0" baseline="0" noProof="0" dirty="0">
              <a:ln>
                <a:noFill/>
              </a:ln>
              <a:solidFill>
                <a:sysClr val="windowText" lastClr="000000"/>
              </a:solidFill>
              <a:effectLst/>
              <a:uLnTx/>
              <a:uFillTx/>
              <a:latin typeface="Arial"/>
              <a:ea typeface="+mn-ea"/>
              <a:cs typeface="+mn-cs"/>
            </a:endParaRPr>
          </a:p>
        </p:txBody>
      </p:sp>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5537" y="6168126"/>
            <a:ext cx="2170104" cy="563705"/>
          </a:xfrm>
          <a:prstGeom prst="rect">
            <a:avLst/>
          </a:prstGeom>
        </p:spPr>
      </p:pic>
      <p:sp>
        <p:nvSpPr>
          <p:cNvPr id="6" name="Slide Number Placeholder 2"/>
          <p:cNvSpPr>
            <a:spLocks noGrp="1"/>
          </p:cNvSpPr>
          <p:nvPr>
            <p:ph type="sldNum" sz="quarter" idx="15"/>
          </p:nvPr>
        </p:nvSpPr>
        <p:spPr>
          <a:xfrm>
            <a:off x="8266548" y="6414366"/>
            <a:ext cx="766618" cy="365125"/>
          </a:xfrm>
        </p:spPr>
        <p:txBody>
          <a:bodyPr/>
          <a:lstStyle>
            <a:lvl1pPr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r>
              <a:rPr lang="en-NZ" altLang="en-US" sz="1100" dirty="0">
                <a:solidFill>
                  <a:srgbClr val="595959"/>
                </a:solidFill>
                <a:latin typeface="Arial" panose="020B0604020202020204" pitchFamily="34" charset="0"/>
              </a:rPr>
              <a:t>Slide </a:t>
            </a:r>
            <a:fld id="{C17D4279-5C75-407D-866B-2EA7252BBFA1}" type="slidenum">
              <a:rPr lang="en-NZ" altLang="en-US" sz="1100">
                <a:solidFill>
                  <a:srgbClr val="595959"/>
                </a:solidFill>
                <a:latin typeface="Arial" panose="020B0604020202020204" pitchFamily="34" charset="0"/>
              </a:rPr>
              <a:pPr eaLnBrk="1" hangingPunct="1"/>
              <a:t>8</a:t>
            </a:fld>
            <a:endParaRPr lang="en-NZ" altLang="en-US" sz="1100" dirty="0">
              <a:solidFill>
                <a:srgbClr val="595959"/>
              </a:solidFill>
              <a:latin typeface="Arial" panose="020B0604020202020204" pitchFamily="34" charset="0"/>
            </a:endParaRPr>
          </a:p>
        </p:txBody>
      </p:sp>
    </p:spTree>
    <p:extLst>
      <p:ext uri="{BB962C8B-B14F-4D97-AF65-F5344CB8AC3E}">
        <p14:creationId xmlns:p14="http://schemas.microsoft.com/office/powerpoint/2010/main" val="2129546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itle 5"/>
          <p:cNvSpPr txBox="1">
            <a:spLocks/>
          </p:cNvSpPr>
          <p:nvPr/>
        </p:nvSpPr>
        <p:spPr bwMode="auto">
          <a:xfrm>
            <a:off x="357189" y="40322"/>
            <a:ext cx="8461375"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17980" numCol="1" anchor="b" anchorCtr="0" compatLnSpc="1">
            <a:prstTxWarp prst="textNoShape">
              <a:avLst/>
            </a:prstTxWarp>
          </a:bodyPr>
          <a:lstStyle>
            <a:lvl1pPr defTabSz="342545">
              <a:spcBef>
                <a:spcPct val="0"/>
              </a:spcBef>
              <a:buNone/>
              <a:defRPr sz="3200">
                <a:solidFill>
                  <a:srgbClr val="009FDA"/>
                </a:solidFill>
                <a:latin typeface="Arial"/>
                <a:ea typeface="+mj-ea"/>
                <a:cs typeface="Arial"/>
              </a:defRPr>
            </a:lvl1pPr>
          </a:lstStyle>
          <a:p>
            <a:r>
              <a:rPr lang="en-US" dirty="0"/>
              <a:t>Overview: Fraud and Corruption</a:t>
            </a:r>
          </a:p>
        </p:txBody>
      </p:sp>
      <p:sp>
        <p:nvSpPr>
          <p:cNvPr id="23" name="Content Placeholder 4"/>
          <p:cNvSpPr txBox="1">
            <a:spLocks/>
          </p:cNvSpPr>
          <p:nvPr/>
        </p:nvSpPr>
        <p:spPr>
          <a:xfrm>
            <a:off x="357190" y="1562653"/>
            <a:ext cx="8461375" cy="4450221"/>
          </a:xfrm>
          <a:prstGeom prst="rect">
            <a:avLst/>
          </a:prstGeom>
        </p:spPr>
        <p:txBody>
          <a:bodyPr wrap="square" tIns="0">
            <a:noAutofit/>
          </a:bodyPr>
          <a:lstStyle>
            <a:lvl1pPr marL="0" indent="0" algn="l" defTabSz="1218987" rtl="0" eaLnBrk="1" latinLnBrk="0" hangingPunct="1">
              <a:spcBef>
                <a:spcPct val="20000"/>
              </a:spcBef>
              <a:buFontTx/>
              <a:buNone/>
              <a:defRPr sz="1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09494"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2pPr>
            <a:lvl3pPr marL="1218986"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3pPr>
            <a:lvl4pPr marL="1828480"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4pPr>
            <a:lvl5pPr marL="2437973"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609494" marR="0" lvl="1" indent="0" algn="l" defTabSz="1218987" rtl="0" eaLnBrk="1" fontAlgn="auto" latinLnBrk="0" hangingPunct="1">
              <a:lnSpc>
                <a:spcPct val="100000"/>
              </a:lnSpc>
              <a:spcBef>
                <a:spcPts val="400"/>
              </a:spcBef>
              <a:spcAft>
                <a:spcPts val="400"/>
              </a:spcAft>
              <a:buClrTx/>
              <a:buSzTx/>
              <a:buFontTx/>
              <a:buNone/>
              <a:tabLst/>
              <a:defRPr/>
            </a:pPr>
            <a:endParaRPr kumimoji="0" lang="en-US" sz="20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p:txBody>
      </p:sp>
      <p:sp>
        <p:nvSpPr>
          <p:cNvPr id="10" name="Text Placeholder 2"/>
          <p:cNvSpPr txBox="1">
            <a:spLocks/>
          </p:cNvSpPr>
          <p:nvPr/>
        </p:nvSpPr>
        <p:spPr>
          <a:xfrm>
            <a:off x="357190" y="1253805"/>
            <a:ext cx="8315629" cy="4419568"/>
          </a:xfrm>
          <a:prstGeom prst="rect">
            <a:avLst/>
          </a:prstGeom>
        </p:spPr>
        <p:txBody>
          <a:bodyPr vert="horz" lIns="0" tIns="0" rIns="0" bIns="0" rtlCol="0">
            <a:noAutofit/>
          </a:bodyPr>
          <a:lstStyle>
            <a:lvl1pPr marL="0" indent="0" algn="l" defTabSz="342545" rtl="0" eaLnBrk="1" latinLnBrk="0" hangingPunct="1">
              <a:spcBef>
                <a:spcPct val="20000"/>
              </a:spcBef>
              <a:buFont typeface="Arial"/>
              <a:buNone/>
              <a:defRPr sz="2250" kern="1200">
                <a:solidFill>
                  <a:schemeClr val="accent1"/>
                </a:solidFill>
                <a:latin typeface="+mn-lt"/>
                <a:ea typeface="+mn-ea"/>
                <a:cs typeface="+mn-cs"/>
              </a:defRPr>
            </a:lvl1pPr>
            <a:lvl2pPr marL="0" indent="0" algn="l" defTabSz="342545" rtl="0" eaLnBrk="1" latinLnBrk="0" hangingPunct="1">
              <a:spcBef>
                <a:spcPct val="20000"/>
              </a:spcBef>
              <a:buFont typeface="Arial"/>
              <a:buNone/>
              <a:defRPr sz="2250" kern="1200" baseline="0">
                <a:solidFill>
                  <a:schemeClr val="accent2"/>
                </a:solidFill>
                <a:latin typeface="+mn-lt"/>
                <a:ea typeface="+mn-ea"/>
                <a:cs typeface="+mn-cs"/>
              </a:defRPr>
            </a:lvl2pPr>
            <a:lvl3pPr marL="271178" indent="-271178" algn="l" defTabSz="342545" rtl="0" eaLnBrk="1" latinLnBrk="0" hangingPunct="1">
              <a:spcBef>
                <a:spcPct val="20000"/>
              </a:spcBef>
              <a:buFont typeface="Arial" panose="020B0604020202020204" pitchFamily="34" charset="0"/>
              <a:buChar char="•"/>
              <a:defRPr sz="1875" kern="1200" baseline="0">
                <a:solidFill>
                  <a:schemeClr val="accent2"/>
                </a:solidFill>
                <a:latin typeface="+mn-lt"/>
                <a:ea typeface="+mn-ea"/>
                <a:cs typeface="+mn-cs"/>
              </a:defRPr>
            </a:lvl3pPr>
            <a:lvl4pPr marL="536426" indent="-265240" algn="l" defTabSz="342545" rtl="0" eaLnBrk="1" latinLnBrk="0" hangingPunct="1">
              <a:spcBef>
                <a:spcPct val="20000"/>
              </a:spcBef>
              <a:buFont typeface="Arial"/>
              <a:buChar char="–"/>
              <a:defRPr sz="1500" kern="1200" baseline="0">
                <a:solidFill>
                  <a:schemeClr val="accent2"/>
                </a:solidFill>
                <a:latin typeface="+mn-lt"/>
                <a:ea typeface="+mn-ea"/>
                <a:cs typeface="+mn-cs"/>
              </a:defRPr>
            </a:lvl4pPr>
            <a:lvl5pPr marL="807610" indent="-271178" algn="l" defTabSz="342545" rtl="0" eaLnBrk="1" latinLnBrk="0" hangingPunct="1">
              <a:spcBef>
                <a:spcPct val="20000"/>
              </a:spcBef>
              <a:buFont typeface="Arial" pitchFamily="34" charset="0"/>
              <a:buChar char="–"/>
              <a:defRPr sz="1500" kern="1200" baseline="0">
                <a:solidFill>
                  <a:schemeClr val="accent2"/>
                </a:solidFill>
                <a:latin typeface="+mn-lt"/>
                <a:ea typeface="+mn-ea"/>
                <a:cs typeface="+mn-cs"/>
              </a:defRPr>
            </a:lvl5pPr>
            <a:lvl6pPr marL="1072847" indent="-265240" algn="l" defTabSz="342545" rtl="0" eaLnBrk="1" latinLnBrk="0" hangingPunct="1">
              <a:spcBef>
                <a:spcPct val="20000"/>
              </a:spcBef>
              <a:buFont typeface="Arial" pitchFamily="34" charset="0"/>
              <a:buChar char="–"/>
              <a:defRPr sz="1500" kern="1200">
                <a:solidFill>
                  <a:schemeClr val="accent2"/>
                </a:solidFill>
                <a:latin typeface="+mn-lt"/>
                <a:ea typeface="+mn-ea"/>
                <a:cs typeface="+mn-cs"/>
              </a:defRPr>
            </a:lvl6pPr>
            <a:lvl7pPr marL="0" indent="0" algn="l" defTabSz="342545" rtl="0" eaLnBrk="1" latinLnBrk="0" hangingPunct="1">
              <a:spcBef>
                <a:spcPct val="20000"/>
              </a:spcBef>
              <a:buFont typeface="Arial"/>
              <a:buNone/>
              <a:defRPr sz="1500" kern="1200">
                <a:solidFill>
                  <a:schemeClr val="accent2"/>
                </a:solidFill>
                <a:latin typeface="+mn-lt"/>
                <a:ea typeface="+mn-ea"/>
                <a:cs typeface="+mn-cs"/>
              </a:defRPr>
            </a:lvl7pPr>
            <a:lvl8pPr marL="0" indent="0" algn="l" defTabSz="342545" rtl="0" eaLnBrk="1" latinLnBrk="0" hangingPunct="1">
              <a:spcBef>
                <a:spcPct val="20000"/>
              </a:spcBef>
              <a:buFont typeface="Arial"/>
              <a:buNone/>
              <a:defRPr sz="1500" kern="1200">
                <a:solidFill>
                  <a:schemeClr val="accent2"/>
                </a:solidFill>
                <a:latin typeface="+mn-lt"/>
                <a:ea typeface="+mn-ea"/>
                <a:cs typeface="+mn-cs"/>
              </a:defRPr>
            </a:lvl8pPr>
            <a:lvl9pPr marL="0" indent="0" algn="l" defTabSz="342545" rtl="0" eaLnBrk="1" latinLnBrk="0" hangingPunct="1">
              <a:spcBef>
                <a:spcPct val="20000"/>
              </a:spcBef>
              <a:buFont typeface="Arial"/>
              <a:buNone/>
              <a:defRPr sz="1500" kern="1200">
                <a:solidFill>
                  <a:schemeClr val="accent2"/>
                </a:solidFill>
                <a:latin typeface="+mn-lt"/>
                <a:ea typeface="+mn-ea"/>
                <a:cs typeface="+mn-cs"/>
              </a:defRPr>
            </a:lvl9pPr>
          </a:lstStyle>
          <a:p>
            <a:pPr marL="956978" marR="0" lvl="2" indent="-342900" algn="l" defTabSz="342900" rtl="0" eaLnBrk="1" fontAlgn="auto" latinLnBrk="0" hangingPunct="1">
              <a:lnSpc>
                <a:spcPct val="100000"/>
              </a:lnSpc>
              <a:spcBef>
                <a:spcPts val="450"/>
              </a:spcBef>
              <a:spcAft>
                <a:spcPts val="45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a:ea typeface="+mn-ea"/>
              <a:cs typeface="+mn-cs"/>
            </a:endParaRPr>
          </a:p>
          <a:p>
            <a:pPr marL="685800" marR="0" lvl="1" indent="-342900" algn="l" defTabSz="342900" rtl="0" eaLnBrk="1" fontAlgn="auto" latinLnBrk="0" hangingPunct="1">
              <a:lnSpc>
                <a:spcPct val="105000"/>
              </a:lnSpc>
              <a:spcBef>
                <a:spcPts val="450"/>
              </a:spcBef>
              <a:spcAft>
                <a:spcPts val="45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Any complaint that includes allegations of Sanctionable Practices (Fraud and Corruption) requires special treatment</a:t>
            </a:r>
            <a:endParaRPr kumimoji="0" lang="en-NZ" sz="2000" b="0" i="0" u="none" strike="noStrike" kern="1200" cap="none" spc="0" normalizeH="0" baseline="0" noProof="0" dirty="0">
              <a:ln>
                <a:noFill/>
              </a:ln>
              <a:solidFill>
                <a:prstClr val="black"/>
              </a:solidFill>
              <a:effectLst/>
              <a:uLnTx/>
              <a:uFillTx/>
              <a:latin typeface="+mn-lt"/>
              <a:ea typeface="+mn-ea"/>
              <a:cs typeface="+mn-cs"/>
            </a:endParaRPr>
          </a:p>
          <a:p>
            <a:pPr marL="685800" marR="0" lvl="1" indent="-342900" algn="l" defTabSz="342900" rtl="0" eaLnBrk="1" fontAlgn="auto" latinLnBrk="0" hangingPunct="1">
              <a:lnSpc>
                <a:spcPct val="105000"/>
              </a:lnSpc>
              <a:spcBef>
                <a:spcPts val="450"/>
              </a:spcBef>
              <a:spcAft>
                <a:spcPts val="45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Irrespective of whether the contract is subject to prior or post review, the Bank shall apply due care and discretion on the extent of sharing information with the Borrower</a:t>
            </a:r>
          </a:p>
          <a:p>
            <a:pPr marL="685800" marR="0" lvl="1" indent="-342900" algn="l" defTabSz="342900" rtl="0" eaLnBrk="1" fontAlgn="auto" latinLnBrk="0" hangingPunct="1">
              <a:lnSpc>
                <a:spcPct val="105000"/>
              </a:lnSpc>
              <a:spcBef>
                <a:spcPts val="450"/>
              </a:spcBef>
              <a:spcAft>
                <a:spcPts val="45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Complaints alleging Fraud and Corruption are reported to INT</a:t>
            </a:r>
            <a:endParaRPr kumimoji="0" lang="en-NZ" sz="1600" b="0" i="0" u="none" strike="noStrike" kern="1200" cap="none" spc="0" normalizeH="0" baseline="0" noProof="0" dirty="0">
              <a:ln>
                <a:noFill/>
              </a:ln>
              <a:solidFill>
                <a:prstClr val="black"/>
              </a:solidFill>
              <a:effectLst/>
              <a:uLnTx/>
              <a:uFillTx/>
              <a:latin typeface="+mn-lt"/>
              <a:ea typeface="+mn-ea"/>
              <a:cs typeface="+mn-cs"/>
            </a:endParaRPr>
          </a:p>
          <a:p>
            <a:pPr marL="704850" marR="0" lvl="2" indent="0" algn="l" defTabSz="342900" rtl="0" eaLnBrk="1" fontAlgn="auto" latinLnBrk="0" hangingPunct="1">
              <a:lnSpc>
                <a:spcPct val="105000"/>
              </a:lnSpc>
              <a:spcBef>
                <a:spcPts val="450"/>
              </a:spcBef>
              <a:spcAft>
                <a:spcPts val="450"/>
              </a:spcAft>
              <a:buClrTx/>
              <a:buSzTx/>
              <a:buFont typeface="Arial" panose="020B0604020202020204" pitchFamily="34" charset="0"/>
              <a:buNone/>
              <a:tabLst/>
              <a:defRPr/>
            </a:pPr>
            <a:r>
              <a:rPr kumimoji="0" lang="en-NZ" sz="1600" b="0" i="0" u="none" strike="noStrike" kern="1200" cap="none" spc="0" normalizeH="0" baseline="0" noProof="0" dirty="0">
                <a:ln>
                  <a:noFill/>
                </a:ln>
                <a:solidFill>
                  <a:prstClr val="black"/>
                </a:solidFill>
                <a:effectLst/>
                <a:uLnTx/>
                <a:uFillTx/>
                <a:latin typeface="+mn-lt"/>
                <a:ea typeface="+mn-ea"/>
                <a:cs typeface="+mn-cs"/>
              </a:rPr>
              <a:t>References: Bank’s </a:t>
            </a:r>
            <a:r>
              <a:rPr kumimoji="0" lang="en-NZ" sz="1600" b="0" i="0" u="none" strike="noStrike" kern="1200" cap="none" spc="0" normalizeH="0" baseline="0" noProof="0" dirty="0">
                <a:ln>
                  <a:noFill/>
                </a:ln>
                <a:solidFill>
                  <a:prstClr val="black"/>
                </a:solidFill>
                <a:effectLst/>
                <a:uLnTx/>
                <a:uFillTx/>
                <a:latin typeface="+mn-lt"/>
                <a:ea typeface="+mn-ea"/>
                <a:cs typeface="+mn-cs"/>
                <a:hlinkClick r:id="rId3"/>
              </a:rPr>
              <a:t>Anti-Corruption Guidelines </a:t>
            </a:r>
            <a:r>
              <a:rPr kumimoji="0" lang="en-NZ" sz="1600" b="0" i="0" u="none" strike="noStrike" kern="1200" cap="none" spc="0" normalizeH="0" baseline="0" noProof="0" dirty="0">
                <a:ln>
                  <a:noFill/>
                </a:ln>
                <a:solidFill>
                  <a:prstClr val="black"/>
                </a:solidFill>
                <a:effectLst/>
                <a:uLnTx/>
                <a:uFillTx/>
                <a:latin typeface="+mn-lt"/>
                <a:ea typeface="+mn-ea"/>
                <a:cs typeface="+mn-cs"/>
              </a:rPr>
              <a:t>and </a:t>
            </a:r>
            <a:r>
              <a:rPr kumimoji="0" lang="en-NZ" sz="1600" b="0" i="0" u="none" strike="noStrike" kern="1200" cap="none" spc="0" normalizeH="0" baseline="0" noProof="0" dirty="0">
                <a:ln>
                  <a:noFill/>
                </a:ln>
                <a:solidFill>
                  <a:prstClr val="black"/>
                </a:solidFill>
                <a:effectLst/>
                <a:uLnTx/>
                <a:uFillTx/>
                <a:latin typeface="+mn-lt"/>
                <a:ea typeface="+mn-ea"/>
                <a:cs typeface="+mn-cs"/>
                <a:hlinkClick r:id="rId4"/>
              </a:rPr>
              <a:t>Sanctions Framework</a:t>
            </a:r>
            <a:r>
              <a:rPr kumimoji="0" lang="en-NZ" sz="1600" b="0" i="0" u="none" strike="noStrike" kern="1200" cap="none" spc="0" normalizeH="0" baseline="0" noProof="0" dirty="0">
                <a:ln>
                  <a:noFill/>
                </a:ln>
                <a:solidFill>
                  <a:prstClr val="black"/>
                </a:solidFill>
                <a:effectLst/>
                <a:uLnTx/>
                <a:uFillTx/>
                <a:latin typeface="+mn-lt"/>
                <a:ea typeface="+mn-ea"/>
                <a:cs typeface="+mn-cs"/>
              </a:rPr>
              <a:t>. See Annex IV to the Procurement Regulations</a:t>
            </a: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p>
            <a:pPr marL="614078" marR="0" lvl="2" indent="0" algn="l" defTabSz="342900" rtl="0" eaLnBrk="1" fontAlgn="auto" latinLnBrk="0" hangingPunct="1">
              <a:lnSpc>
                <a:spcPct val="100000"/>
              </a:lnSpc>
              <a:spcBef>
                <a:spcPts val="450"/>
              </a:spcBef>
              <a:spcAft>
                <a:spcPts val="45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a:ea typeface="+mn-ea"/>
              <a:cs typeface="+mn-cs"/>
            </a:endParaRPr>
          </a:p>
          <a:p>
            <a:pPr marL="342900" marR="0" lvl="1" indent="0" algn="l" defTabSz="342900" rtl="0" eaLnBrk="1" fontAlgn="auto" latinLnBrk="0" hangingPunct="1">
              <a:lnSpc>
                <a:spcPct val="100000"/>
              </a:lnSpc>
              <a:spcBef>
                <a:spcPts val="450"/>
              </a:spcBef>
              <a:spcAft>
                <a:spcPts val="450"/>
              </a:spcAft>
              <a:buClrTx/>
              <a:buSzTx/>
              <a:buFont typeface="Arial"/>
              <a:buNone/>
              <a:tabLst/>
              <a:defRPr/>
            </a:pPr>
            <a:endParaRPr kumimoji="0" lang="en-US" sz="2000" b="0" i="0" u="none" strike="noStrike" kern="1200" cap="none" spc="0" normalizeH="0" baseline="0" noProof="0" dirty="0">
              <a:ln>
                <a:noFill/>
              </a:ln>
              <a:solidFill>
                <a:sysClr val="windowText" lastClr="000000"/>
              </a:solidFill>
              <a:effectLst/>
              <a:uLnTx/>
              <a:uFillTx/>
              <a:latin typeface="Arial"/>
              <a:ea typeface="+mn-ea"/>
              <a:cs typeface="+mn-cs"/>
            </a:endParaRPr>
          </a:p>
        </p:txBody>
      </p:sp>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5537" y="6168126"/>
            <a:ext cx="2170104" cy="563705"/>
          </a:xfrm>
          <a:prstGeom prst="rect">
            <a:avLst/>
          </a:prstGeom>
        </p:spPr>
      </p:pic>
      <p:sp>
        <p:nvSpPr>
          <p:cNvPr id="6" name="Slide Number Placeholder 2"/>
          <p:cNvSpPr>
            <a:spLocks noGrp="1"/>
          </p:cNvSpPr>
          <p:nvPr>
            <p:ph type="sldNum" sz="quarter" idx="15"/>
          </p:nvPr>
        </p:nvSpPr>
        <p:spPr>
          <a:xfrm>
            <a:off x="8266548" y="6414366"/>
            <a:ext cx="766618" cy="365125"/>
          </a:xfrm>
        </p:spPr>
        <p:txBody>
          <a:bodyPr/>
          <a:lstStyle>
            <a:lvl1pPr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r>
              <a:rPr lang="en-NZ" altLang="en-US" sz="1100" dirty="0">
                <a:solidFill>
                  <a:srgbClr val="595959"/>
                </a:solidFill>
                <a:latin typeface="Arial" panose="020B0604020202020204" pitchFamily="34" charset="0"/>
              </a:rPr>
              <a:t>Slide </a:t>
            </a:r>
            <a:fld id="{C17D4279-5C75-407D-866B-2EA7252BBFA1}" type="slidenum">
              <a:rPr lang="en-NZ" altLang="en-US" sz="1100">
                <a:solidFill>
                  <a:srgbClr val="595959"/>
                </a:solidFill>
                <a:latin typeface="Arial" panose="020B0604020202020204" pitchFamily="34" charset="0"/>
              </a:rPr>
              <a:pPr eaLnBrk="1" hangingPunct="1"/>
              <a:t>9</a:t>
            </a:fld>
            <a:endParaRPr lang="en-NZ" altLang="en-US" sz="1100" dirty="0">
              <a:solidFill>
                <a:srgbClr val="595959"/>
              </a:solidFill>
              <a:latin typeface="Arial" panose="020B0604020202020204" pitchFamily="34" charset="0"/>
            </a:endParaRPr>
          </a:p>
        </p:txBody>
      </p:sp>
    </p:spTree>
    <p:extLst>
      <p:ext uri="{BB962C8B-B14F-4D97-AF65-F5344CB8AC3E}">
        <p14:creationId xmlns:p14="http://schemas.microsoft.com/office/powerpoint/2010/main" val="459772557"/>
      </p:ext>
    </p:extLst>
  </p:cSld>
  <p:clrMapOvr>
    <a:masterClrMapping/>
  </p:clrMapOvr>
</p:sld>
</file>

<file path=ppt/theme/theme1.xml><?xml version="1.0" encoding="utf-8"?>
<a:theme xmlns:a="http://schemas.openxmlformats.org/drawingml/2006/main" name="WBG Slide">
  <a:themeElements>
    <a:clrScheme name="Benutzerdefiniert 53">
      <a:dk1>
        <a:sysClr val="windowText" lastClr="000000"/>
      </a:dk1>
      <a:lt1>
        <a:sysClr val="window" lastClr="FFFFFF"/>
      </a:lt1>
      <a:dk2>
        <a:srgbClr val="002345"/>
      </a:dk2>
      <a:lt2>
        <a:srgbClr val="FFFFFF"/>
      </a:lt2>
      <a:accent1>
        <a:srgbClr val="002345"/>
      </a:accent1>
      <a:accent2>
        <a:srgbClr val="00ADE4"/>
      </a:accent2>
      <a:accent3>
        <a:srgbClr val="FF6600"/>
      </a:accent3>
      <a:accent4>
        <a:srgbClr val="31859C"/>
      </a:accent4>
      <a:accent5>
        <a:srgbClr val="660066"/>
      </a:accent5>
      <a:accent6>
        <a:srgbClr val="BEDA00"/>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PSVPU-presentation_newVisualidentity_Oct2014 (2)">
  <a:themeElements>
    <a:clrScheme name="World Bank">
      <a:dk1>
        <a:srgbClr val="002345"/>
      </a:dk1>
      <a:lt1>
        <a:sysClr val="window" lastClr="FFFFFF"/>
      </a:lt1>
      <a:dk2>
        <a:srgbClr val="000000"/>
      </a:dk2>
      <a:lt2>
        <a:srgbClr val="00ADE4"/>
      </a:lt2>
      <a:accent1>
        <a:srgbClr val="000000"/>
      </a:accent1>
      <a:accent2>
        <a:srgbClr val="7F7F7F"/>
      </a:accent2>
      <a:accent3>
        <a:srgbClr val="00ADE4"/>
      </a:accent3>
      <a:accent4>
        <a:srgbClr val="021F43"/>
      </a:accent4>
      <a:accent5>
        <a:srgbClr val="006450"/>
      </a:accent5>
      <a:accent6>
        <a:srgbClr val="F78D28"/>
      </a:accent6>
      <a:hlink>
        <a:srgbClr val="00AB51"/>
      </a:hlink>
      <a:folHlink>
        <a:srgbClr val="61477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WBG-Any_Logo">
  <a:themeElements>
    <a:clrScheme name="World Bank">
      <a:dk1>
        <a:srgbClr val="002345"/>
      </a:dk1>
      <a:lt1>
        <a:sysClr val="window" lastClr="FFFFFF"/>
      </a:lt1>
      <a:dk2>
        <a:srgbClr val="000000"/>
      </a:dk2>
      <a:lt2>
        <a:srgbClr val="00ADE4"/>
      </a:lt2>
      <a:accent1>
        <a:srgbClr val="000000"/>
      </a:accent1>
      <a:accent2>
        <a:srgbClr val="7F7F7F"/>
      </a:accent2>
      <a:accent3>
        <a:srgbClr val="00ADE4"/>
      </a:accent3>
      <a:accent4>
        <a:srgbClr val="021F43"/>
      </a:accent4>
      <a:accent5>
        <a:srgbClr val="006450"/>
      </a:accent5>
      <a:accent6>
        <a:srgbClr val="F78D28"/>
      </a:accent6>
      <a:hlink>
        <a:srgbClr val="00AB51"/>
      </a:hlink>
      <a:folHlink>
        <a:srgbClr val="61477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ull Page Interior">
  <a:themeElements>
    <a:clrScheme name="World Bank">
      <a:dk1>
        <a:srgbClr val="002345"/>
      </a:dk1>
      <a:lt1>
        <a:sysClr val="window" lastClr="FFFFFF"/>
      </a:lt1>
      <a:dk2>
        <a:srgbClr val="000000"/>
      </a:dk2>
      <a:lt2>
        <a:srgbClr val="00ADE4"/>
      </a:lt2>
      <a:accent1>
        <a:srgbClr val="000000"/>
      </a:accent1>
      <a:accent2>
        <a:srgbClr val="7F7F7F"/>
      </a:accent2>
      <a:accent3>
        <a:srgbClr val="00ADE4"/>
      </a:accent3>
      <a:accent4>
        <a:srgbClr val="021F43"/>
      </a:accent4>
      <a:accent5>
        <a:srgbClr val="006450"/>
      </a:accent5>
      <a:accent6>
        <a:srgbClr val="F78D28"/>
      </a:accent6>
      <a:hlink>
        <a:srgbClr val="00AB51"/>
      </a:hlink>
      <a:folHlink>
        <a:srgbClr val="61477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Full Page Interior">
  <a:themeElements>
    <a:clrScheme name="World Bank">
      <a:dk1>
        <a:srgbClr val="002345"/>
      </a:dk1>
      <a:lt1>
        <a:sysClr val="window" lastClr="FFFFFF"/>
      </a:lt1>
      <a:dk2>
        <a:srgbClr val="000000"/>
      </a:dk2>
      <a:lt2>
        <a:srgbClr val="00ADE4"/>
      </a:lt2>
      <a:accent1>
        <a:srgbClr val="000000"/>
      </a:accent1>
      <a:accent2>
        <a:srgbClr val="7F7F7F"/>
      </a:accent2>
      <a:accent3>
        <a:srgbClr val="00ADE4"/>
      </a:accent3>
      <a:accent4>
        <a:srgbClr val="021F43"/>
      </a:accent4>
      <a:accent5>
        <a:srgbClr val="006450"/>
      </a:accent5>
      <a:accent6>
        <a:srgbClr val="F78D28"/>
      </a:accent6>
      <a:hlink>
        <a:srgbClr val="00AB51"/>
      </a:hlink>
      <a:folHlink>
        <a:srgbClr val="61477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WBG-Any_Logo">
  <a:themeElements>
    <a:clrScheme name="World Bank">
      <a:dk1>
        <a:srgbClr val="002345"/>
      </a:dk1>
      <a:lt1>
        <a:sysClr val="window" lastClr="FFFFFF"/>
      </a:lt1>
      <a:dk2>
        <a:srgbClr val="000000"/>
      </a:dk2>
      <a:lt2>
        <a:srgbClr val="00ADE4"/>
      </a:lt2>
      <a:accent1>
        <a:srgbClr val="000000"/>
      </a:accent1>
      <a:accent2>
        <a:srgbClr val="7F7F7F"/>
      </a:accent2>
      <a:accent3>
        <a:srgbClr val="00ADE4"/>
      </a:accent3>
      <a:accent4>
        <a:srgbClr val="021F43"/>
      </a:accent4>
      <a:accent5>
        <a:srgbClr val="006450"/>
      </a:accent5>
      <a:accent6>
        <a:srgbClr val="F78D28"/>
      </a:accent6>
      <a:hlink>
        <a:srgbClr val="00AB51"/>
      </a:hlink>
      <a:folHlink>
        <a:srgbClr val="61477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WBG Slide">
  <a:themeElements>
    <a:clrScheme name="Benutzerdefiniert 53">
      <a:dk1>
        <a:sysClr val="windowText" lastClr="000000"/>
      </a:dk1>
      <a:lt1>
        <a:sysClr val="window" lastClr="FFFFFF"/>
      </a:lt1>
      <a:dk2>
        <a:srgbClr val="002345"/>
      </a:dk2>
      <a:lt2>
        <a:srgbClr val="FFFFFF"/>
      </a:lt2>
      <a:accent1>
        <a:srgbClr val="002345"/>
      </a:accent1>
      <a:accent2>
        <a:srgbClr val="00ADE4"/>
      </a:accent2>
      <a:accent3>
        <a:srgbClr val="FF6600"/>
      </a:accent3>
      <a:accent4>
        <a:srgbClr val="31859C"/>
      </a:accent4>
      <a:accent5>
        <a:srgbClr val="660066"/>
      </a:accent5>
      <a:accent6>
        <a:srgbClr val="BEDA00"/>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_Full Page Interior">
  <a:themeElements>
    <a:clrScheme name="World Bank">
      <a:dk1>
        <a:srgbClr val="002345"/>
      </a:dk1>
      <a:lt1>
        <a:sysClr val="window" lastClr="FFFFFF"/>
      </a:lt1>
      <a:dk2>
        <a:srgbClr val="000000"/>
      </a:dk2>
      <a:lt2>
        <a:srgbClr val="00ADE4"/>
      </a:lt2>
      <a:accent1>
        <a:srgbClr val="000000"/>
      </a:accent1>
      <a:accent2>
        <a:srgbClr val="7F7F7F"/>
      </a:accent2>
      <a:accent3>
        <a:srgbClr val="00ADE4"/>
      </a:accent3>
      <a:accent4>
        <a:srgbClr val="021F43"/>
      </a:accent4>
      <a:accent5>
        <a:srgbClr val="006450"/>
      </a:accent5>
      <a:accent6>
        <a:srgbClr val="F78D28"/>
      </a:accent6>
      <a:hlink>
        <a:srgbClr val="00AB51"/>
      </a:hlink>
      <a:folHlink>
        <a:srgbClr val="61477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enutzerdefiniert 53">
    <a:dk1>
      <a:sysClr val="windowText" lastClr="000000"/>
    </a:dk1>
    <a:lt1>
      <a:sysClr val="window" lastClr="FFFFFF"/>
    </a:lt1>
    <a:dk2>
      <a:srgbClr val="002345"/>
    </a:dk2>
    <a:lt2>
      <a:srgbClr val="FFFFFF"/>
    </a:lt2>
    <a:accent1>
      <a:srgbClr val="002345"/>
    </a:accent1>
    <a:accent2>
      <a:srgbClr val="00ADE4"/>
    </a:accent2>
    <a:accent3>
      <a:srgbClr val="FF6600"/>
    </a:accent3>
    <a:accent4>
      <a:srgbClr val="31859C"/>
    </a:accent4>
    <a:accent5>
      <a:srgbClr val="660066"/>
    </a:accent5>
    <a:accent6>
      <a:srgbClr val="BEDA00"/>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E2B04DACE6A3F49A4168957E17E6B24" ma:contentTypeVersion="0" ma:contentTypeDescription="Create a new document." ma:contentTypeScope="" ma:versionID="e20d4ec29f1c0cfdf6bb83a9677ba7a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E4294D-CC76-4E98-B5FA-52329D25B5B4}">
  <ds:schemaRefs>
    <ds:schemaRef ds:uri="http://schemas.microsoft.com/office/2006/documentManagement/types"/>
    <ds:schemaRef ds:uri="http://schemas.openxmlformats.org/package/2006/metadata/core-properties"/>
    <ds:schemaRef ds:uri="http://purl.org/dc/dcmitype/"/>
    <ds:schemaRef ds:uri="http://purl.org/dc/terms/"/>
    <ds:schemaRef ds:uri="http://schemas.microsoft.com/office/2006/metadata/properties"/>
    <ds:schemaRef ds:uri="http://schemas.microsoft.com/office/infopath/2007/PartnerControls"/>
    <ds:schemaRef ds:uri="http://www.w3.org/XML/1998/namespace"/>
    <ds:schemaRef ds:uri="http://purl.org/dc/elements/1.1/"/>
  </ds:schemaRefs>
</ds:datastoreItem>
</file>

<file path=customXml/itemProps2.xml><?xml version="1.0" encoding="utf-8"?>
<ds:datastoreItem xmlns:ds="http://schemas.openxmlformats.org/officeDocument/2006/customXml" ds:itemID="{EEBDE1D0-BF91-46BE-B339-DBB31A5B22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0F3A812-D086-4385-BA4E-0C79F5C23D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19912</TotalTime>
  <Words>1975</Words>
  <Application>Microsoft Office PowerPoint</Application>
  <PresentationFormat>On-screen Show (4:3)</PresentationFormat>
  <Paragraphs>281</Paragraphs>
  <Slides>33</Slides>
  <Notes>27</Notes>
  <HiddenSlides>0</HiddenSlides>
  <MMClips>0</MMClips>
  <ScaleCrop>false</ScaleCrop>
  <HeadingPairs>
    <vt:vector size="6" baseType="variant">
      <vt:variant>
        <vt:lpstr>Fonts Used</vt:lpstr>
      </vt:variant>
      <vt:variant>
        <vt:i4>13</vt:i4>
      </vt:variant>
      <vt:variant>
        <vt:lpstr>Theme</vt:lpstr>
      </vt:variant>
      <vt:variant>
        <vt:i4>8</vt:i4>
      </vt:variant>
      <vt:variant>
        <vt:lpstr>Slide Titles</vt:lpstr>
      </vt:variant>
      <vt:variant>
        <vt:i4>33</vt:i4>
      </vt:variant>
    </vt:vector>
  </HeadingPairs>
  <TitlesOfParts>
    <vt:vector size="54" baseType="lpstr">
      <vt:lpstr>MS PGothic</vt:lpstr>
      <vt:lpstr>MS PGothic</vt:lpstr>
      <vt:lpstr>Andes</vt:lpstr>
      <vt:lpstr>Andes Bold</vt:lpstr>
      <vt:lpstr>Andes ExtraLight</vt:lpstr>
      <vt:lpstr>Arial</vt:lpstr>
      <vt:lpstr>Arial Bold</vt:lpstr>
      <vt:lpstr>Calibri</vt:lpstr>
      <vt:lpstr>Microsoft Sans Serif</vt:lpstr>
      <vt:lpstr>Segoe UI</vt:lpstr>
      <vt:lpstr>Times New Roman</vt:lpstr>
      <vt:lpstr>Trebuchet MS</vt:lpstr>
      <vt:lpstr>Wingdings</vt:lpstr>
      <vt:lpstr>WBG Slide</vt:lpstr>
      <vt:lpstr>BPSVPU-presentation_newVisualidentity_Oct2014 (2)</vt:lpstr>
      <vt:lpstr>WBG-Any_Logo</vt:lpstr>
      <vt:lpstr>Full Page Interior</vt:lpstr>
      <vt:lpstr>1_Full Page Interior</vt:lpstr>
      <vt:lpstr>1_WBG-Any_Logo</vt:lpstr>
      <vt:lpstr>2_WBG Slide</vt:lpstr>
      <vt:lpstr>2_Full Page Interior</vt:lpstr>
      <vt:lpstr>    2016 Procurement Framework  Overview: Procurement Framework, Complaints review mechanism, other types of complaints</vt:lpstr>
      <vt:lpstr>Procurement Framework: Key Features</vt:lpstr>
      <vt:lpstr>Procurement Framework: Key Innovations</vt:lpstr>
      <vt:lpstr>PowerPoint Presentation</vt:lpstr>
      <vt:lpstr>Complaints Mechanism: Regulatory Framework</vt:lpstr>
      <vt:lpstr>PowerPoint Presentation</vt:lpstr>
      <vt:lpstr>PowerPoint Presentation</vt:lpstr>
      <vt:lpstr>PowerPoint Presentation</vt:lpstr>
      <vt:lpstr>PowerPoint Presentation</vt:lpstr>
      <vt:lpstr> Complaints when the Bank’s SPDs are required to be used </vt:lpstr>
      <vt:lpstr>Four (4) Essential Requirements </vt:lpstr>
      <vt:lpstr>PowerPoint Presentation</vt:lpstr>
      <vt:lpstr>PowerPoint Presentation</vt:lpstr>
      <vt:lpstr>What can be challenged? Examples</vt:lpstr>
      <vt:lpstr>PowerPoint Presentation</vt:lpstr>
      <vt:lpstr>PowerPoint Presentation</vt:lpstr>
      <vt:lpstr>PowerPoint Presentation</vt:lpstr>
      <vt:lpstr>PowerPoint Presentation</vt:lpstr>
      <vt:lpstr>Submitting a Complaint</vt:lpstr>
      <vt:lpstr>Borrower’s Response</vt:lpstr>
      <vt:lpstr>Borrower’s Response (cont.)</vt:lpstr>
      <vt:lpstr>Actions by Borrower if Complaint is upheld</vt:lpstr>
      <vt:lpstr>PowerPoint Presentation</vt:lpstr>
      <vt:lpstr>Debriefing by the Borrower</vt:lpstr>
      <vt:lpstr>Debriefing by the Borrower (cont’d)</vt:lpstr>
      <vt:lpstr>PowerPoint Presentation</vt:lpstr>
      <vt:lpstr>PowerPoint Presentation</vt:lpstr>
      <vt:lpstr>Debriefing by the Bank</vt:lpstr>
      <vt:lpstr>Complainant’s Roles and Responsibilities</vt:lpstr>
      <vt:lpstr>PowerPoint Presentation</vt:lpstr>
      <vt:lpstr>PowerPoint Presentation</vt:lpstr>
      <vt:lpstr>PowerPoint Presentation</vt:lpstr>
      <vt:lpstr>PowerPoint Presentation</vt:lpstr>
    </vt:vector>
  </TitlesOfParts>
  <Company>Rivia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creator>*</dc:creator>
  <dc:description>Presentation Template;_x000d_
Version 001;_x000d_
2012-11-16;</dc:description>
  <cp:lastModifiedBy>Kimberly Marie Bumgarner</cp:lastModifiedBy>
  <cp:revision>1126</cp:revision>
  <cp:lastPrinted>2017-06-07T18:15:47Z</cp:lastPrinted>
  <dcterms:created xsi:type="dcterms:W3CDTF">2012-11-07T14:44:50Z</dcterms:created>
  <dcterms:modified xsi:type="dcterms:W3CDTF">2018-06-05T14:48:31Z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0x0101007E2B04DACE6A3F49A4168957E17E6B24</vt:lpwstr>
  </property>
</Properties>
</file>