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8" r:id="rId1"/>
  </p:sldMasterIdLst>
  <p:notesMasterIdLst>
    <p:notesMasterId r:id="rId6"/>
  </p:notesMasterIdLst>
  <p:handoutMasterIdLst>
    <p:handoutMasterId r:id="rId7"/>
  </p:handoutMasterIdLst>
  <p:sldIdLst>
    <p:sldId id="425" r:id="rId2"/>
    <p:sldId id="433" r:id="rId3"/>
    <p:sldId id="435" r:id="rId4"/>
    <p:sldId id="434" r:id="rId5"/>
  </p:sldIdLst>
  <p:sldSz cx="9144000" cy="6858000" type="screen4x3"/>
  <p:notesSz cx="6797675" cy="9926638"/>
  <p:embeddedFontLst>
    <p:embeddedFont>
      <p:font typeface="HY강B" panose="02030600000101010101" pitchFamily="18" charset="-127"/>
      <p:regular r:id="rId8"/>
    </p:embeddedFont>
    <p:embeddedFont>
      <p:font typeface="HY울릉도M" panose="02030600000101010101" pitchFamily="18" charset="-127"/>
      <p:regular r:id="rId9"/>
    </p:embeddedFont>
    <p:embeddedFont>
      <p:font typeface="나눔고딕 ExtraBold" panose="020B0600000101010101" charset="-127"/>
      <p:bold r:id="rId10"/>
    </p:embeddedFont>
    <p:embeddedFont>
      <p:font typeface="맑은 고딕" panose="020B0503020000020004" pitchFamily="50" charset="-127"/>
      <p:regular r:id="rId11"/>
      <p:bold r:id="rId12"/>
    </p:embeddedFont>
    <p:embeddedFont>
      <p:font typeface="Candara" panose="020E0502030303020204" pitchFamily="34" charset="0"/>
      <p:regular r:id="rId13"/>
      <p:bold r:id="rId14"/>
      <p:italic r:id="rId15"/>
      <p:boldItalic r:id="rId16"/>
    </p:embeddedFont>
    <p:embeddedFont>
      <p:font typeface="HY헤드라인M" panose="02030600000101010101" pitchFamily="18" charset="-127"/>
      <p:regular r:id="rId17"/>
    </p:embeddedFont>
    <p:embeddedFont>
      <p:font typeface="Microsoft PhagsPa" panose="020B0502040204020203" pitchFamily="34" charset="0"/>
      <p:regular r:id="rId18"/>
      <p:bold r:id="rId19"/>
    </p:embeddedFont>
    <p:embeddedFont>
      <p:font typeface="HY나무B" panose="02030600000101010101" pitchFamily="18" charset="-127"/>
      <p:regular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박흥석" initials="박" lastIdx="1" clrIdx="1"/>
  <p:cmAuthor id="2" name="김 정훈" initials="김정" lastIdx="1" clrIdx="2">
    <p:extLst>
      <p:ext uri="{19B8F6BF-5375-455C-9EA6-DF929625EA0E}">
        <p15:presenceInfo xmlns:p15="http://schemas.microsoft.com/office/powerpoint/2012/main" userId="a2f611f95a0bf8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8E8E"/>
    <a:srgbClr val="FFFFFF"/>
    <a:srgbClr val="F2F2F2"/>
    <a:srgbClr val="E9EDF4"/>
    <a:srgbClr val="006699"/>
    <a:srgbClr val="FFFF99"/>
    <a:srgbClr val="FFFF66"/>
    <a:srgbClr val="FCD5B5"/>
    <a:srgbClr val="4F81BD"/>
    <a:srgbClr val="284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어두운 스타일 1 - 강조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2" autoAdjust="0"/>
    <p:restoredTop sz="90248" autoAdjust="0"/>
  </p:normalViewPr>
  <p:slideViewPr>
    <p:cSldViewPr>
      <p:cViewPr varScale="1">
        <p:scale>
          <a:sx n="98" d="100"/>
          <a:sy n="98" d="100"/>
        </p:scale>
        <p:origin x="193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CAA74-B107-4E69-9A8B-0799EB6E45A3}" type="datetimeFigureOut">
              <a:rPr lang="ko-KR" altLang="en-US" smtClean="0"/>
              <a:pPr/>
              <a:t>2020-10-07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42C7F-FF9D-4A8D-BEF8-47ECBCE93D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9126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C7937-8AD6-4112-9D98-EAB655A1A16C}" type="datetimeFigureOut">
              <a:rPr lang="ko-KR" altLang="en-US" smtClean="0"/>
              <a:pPr/>
              <a:t>2020-10-07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6C8E1-A4E3-412B-9C0E-1C66DEDA42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89834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6C8E1-A4E3-412B-9C0E-1C66DEDA4210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4501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en-US" altLang="ko-KR" sz="13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6C8E1-A4E3-412B-9C0E-1C66DEDA4210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39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6C8E1-A4E3-412B-9C0E-1C66DEDA4210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884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DA3F-5CD7-4498-90BC-3156C13A9EBC}" type="datetime1">
              <a:rPr lang="ko-KR" altLang="en-US" smtClean="0"/>
              <a:pPr/>
              <a:t>2020-10-07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EFE6-3B17-4162-9A78-07ACA8953A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86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885A-D7CC-4078-9FE2-C8E652B10E18}" type="datetime1">
              <a:rPr lang="ko-KR" altLang="en-US" smtClean="0"/>
              <a:pPr/>
              <a:t>2020-10-07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EFE6-3B17-4162-9A78-07ACA8953A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952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D3D5-3064-4531-B496-94FF3809738D}" type="datetime1">
              <a:rPr lang="ko-KR" altLang="en-US" smtClean="0"/>
              <a:pPr/>
              <a:t>2020-10-07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EFE6-3B17-4162-9A78-07ACA8953A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553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2" descr="웨이브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34866" y="0"/>
            <a:ext cx="6209134" cy="1532799"/>
          </a:xfrm>
          <a:prstGeom prst="rect">
            <a:avLst/>
          </a:prstGeom>
        </p:spPr>
      </p:pic>
      <p:pic>
        <p:nvPicPr>
          <p:cNvPr id="4" name="Picture 5" descr="울산포유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488" y="188640"/>
            <a:ext cx="7969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5492022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2" descr="웨이브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34866" y="0"/>
            <a:ext cx="6209134" cy="1532799"/>
          </a:xfrm>
          <a:prstGeom prst="rect">
            <a:avLst/>
          </a:prstGeom>
        </p:spPr>
      </p:pic>
      <p:pic>
        <p:nvPicPr>
          <p:cNvPr id="4" name="Picture 5" descr="울산포유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488" y="188640"/>
            <a:ext cx="7969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635264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2" descr="웨이브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34866" y="0"/>
            <a:ext cx="6209134" cy="1532799"/>
          </a:xfrm>
          <a:prstGeom prst="rect">
            <a:avLst/>
          </a:prstGeom>
        </p:spPr>
      </p:pic>
      <p:pic>
        <p:nvPicPr>
          <p:cNvPr id="4" name="Picture 5" descr="울산포유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488" y="188640"/>
            <a:ext cx="7969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0465648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기본-소분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780863" y="67984"/>
            <a:ext cx="3583032" cy="553998"/>
          </a:xfrm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algn="l">
              <a:defRPr lang="ko-KR" altLang="en-US" sz="3000" kern="1200" spc="-500" dirty="0">
                <a:ln w="3175">
                  <a:noFill/>
                  <a:prstDash val="solid"/>
                </a:ln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</a:gsLst>
                  <a:lin ang="4200000" scaled="0"/>
                </a:gradFill>
                <a:latin typeface="HY강B" pitchFamily="18" charset="-127"/>
                <a:ea typeface="HY강B" pitchFamily="18" charset="-127"/>
                <a:cs typeface="Arial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9" name="이등변 삼각형 8"/>
          <p:cNvSpPr/>
          <p:nvPr userDrawn="1"/>
        </p:nvSpPr>
        <p:spPr>
          <a:xfrm>
            <a:off x="8580835" y="6448425"/>
            <a:ext cx="563166" cy="409576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tx1">
                  <a:lumMod val="65000"/>
                  <a:lumOff val="35000"/>
                  <a:alpha val="65000"/>
                </a:schemeClr>
              </a:gs>
              <a:gs pos="65000">
                <a:schemeClr val="tx1">
                  <a:lumMod val="50000"/>
                  <a:lumOff val="50000"/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이등변 삼각형 9"/>
          <p:cNvSpPr/>
          <p:nvPr userDrawn="1"/>
        </p:nvSpPr>
        <p:spPr>
          <a:xfrm>
            <a:off x="8661020" y="6453336"/>
            <a:ext cx="482979" cy="404664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/>
              </a:gs>
              <a:gs pos="78000">
                <a:schemeClr val="bg1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920499" y="6617894"/>
            <a:ext cx="190758" cy="184666"/>
          </a:xfrm>
        </p:spPr>
        <p:txBody>
          <a:bodyPr wrap="none" lIns="0" tIns="0" rIns="0" bIns="0">
            <a:spAutoFit/>
          </a:bodyPr>
          <a:lstStyle>
            <a:lvl1pPr algn="ctr">
              <a:defRPr sz="120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</a:gsLst>
                  <a:lin ang="4800000" scaled="0"/>
                </a:gra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D2CE7E54-705C-4267-B9B0-4EE0CEA049BE}" type="slidenum">
              <a:rPr lang="ko-KR" altLang="en-US" spc="-100" smtClean="0"/>
              <a:pPr/>
              <a:t>‹#›</a:t>
            </a:fld>
            <a:r>
              <a:rPr lang="ko-KR" altLang="en-US" spc="-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5369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기본-소분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780863" y="67984"/>
            <a:ext cx="3583032" cy="553998"/>
          </a:xfrm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algn="l">
              <a:defRPr lang="ko-KR" altLang="en-US" sz="3000" kern="1200" spc="-500" dirty="0">
                <a:ln w="3175">
                  <a:noFill/>
                  <a:prstDash val="solid"/>
                </a:ln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</a:gsLst>
                  <a:lin ang="4200000" scaled="0"/>
                </a:gradFill>
                <a:latin typeface="HY강B" pitchFamily="18" charset="-127"/>
                <a:ea typeface="HY강B" pitchFamily="18" charset="-127"/>
                <a:cs typeface="Arial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9" name="이등변 삼각형 8"/>
          <p:cNvSpPr/>
          <p:nvPr userDrawn="1"/>
        </p:nvSpPr>
        <p:spPr>
          <a:xfrm>
            <a:off x="8580835" y="6448425"/>
            <a:ext cx="563166" cy="409576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tx1">
                  <a:lumMod val="65000"/>
                  <a:lumOff val="35000"/>
                  <a:alpha val="65000"/>
                </a:schemeClr>
              </a:gs>
              <a:gs pos="65000">
                <a:schemeClr val="tx1">
                  <a:lumMod val="50000"/>
                  <a:lumOff val="50000"/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이등변 삼각형 9"/>
          <p:cNvSpPr/>
          <p:nvPr userDrawn="1"/>
        </p:nvSpPr>
        <p:spPr>
          <a:xfrm>
            <a:off x="8661020" y="6453336"/>
            <a:ext cx="482979" cy="404664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/>
              </a:gs>
              <a:gs pos="78000">
                <a:schemeClr val="bg1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920499" y="6617894"/>
            <a:ext cx="190758" cy="184666"/>
          </a:xfrm>
        </p:spPr>
        <p:txBody>
          <a:bodyPr wrap="none" lIns="0" tIns="0" rIns="0" bIns="0">
            <a:spAutoFit/>
          </a:bodyPr>
          <a:lstStyle>
            <a:lvl1pPr algn="ctr">
              <a:defRPr sz="120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</a:gsLst>
                  <a:lin ang="4800000" scaled="0"/>
                </a:gra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D2CE7E54-705C-4267-B9B0-4EE0CEA049BE}" type="slidenum">
              <a:rPr lang="ko-KR" altLang="en-US" spc="-100" smtClean="0"/>
              <a:pPr/>
              <a:t>‹#›</a:t>
            </a:fld>
            <a:r>
              <a:rPr lang="ko-KR" altLang="en-US" spc="-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5956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2" descr="웨이브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34866" y="0"/>
            <a:ext cx="6209134" cy="1532799"/>
          </a:xfrm>
          <a:prstGeom prst="rect">
            <a:avLst/>
          </a:prstGeom>
        </p:spPr>
      </p:pic>
      <p:pic>
        <p:nvPicPr>
          <p:cNvPr id="4" name="Picture 5" descr="울산포유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488" y="188640"/>
            <a:ext cx="7969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8377315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8814-B951-4C26-8560-70799F224CFE}" type="datetime1">
              <a:rPr lang="ko-KR" altLang="en-US" smtClean="0"/>
              <a:pPr/>
              <a:t>2020-10-07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EFE6-3B17-4162-9A78-07ACA8953A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737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F880-CAD3-48DC-8A4A-855A3990A895}" type="datetime1">
              <a:rPr lang="ko-KR" altLang="en-US" smtClean="0"/>
              <a:pPr/>
              <a:t>2020-10-07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EFE6-3B17-4162-9A78-07ACA8953A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421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89E2-419E-4C0E-9C8B-059DB0278617}" type="datetime1">
              <a:rPr lang="ko-KR" altLang="en-US" smtClean="0"/>
              <a:pPr/>
              <a:t>2020-10-07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EFE6-3B17-4162-9A78-07ACA8953A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448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37E2-42D6-43A2-8601-9E7ED32183A0}" type="datetime1">
              <a:rPr lang="ko-KR" altLang="en-US" smtClean="0"/>
              <a:pPr/>
              <a:t>2020-10-07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EFE6-3B17-4162-9A78-07ACA8953A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52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B091-686C-485B-BC82-A431DA7484EF}" type="datetime1">
              <a:rPr lang="ko-KR" altLang="en-US" smtClean="0"/>
              <a:pPr/>
              <a:t>2020-10-07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EFE6-3B17-4162-9A78-07ACA8953A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897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A837-F0E0-452B-AB5B-90FF765616C1}" type="datetime1">
              <a:rPr lang="ko-KR" altLang="en-US" smtClean="0"/>
              <a:pPr/>
              <a:t>2020-10-07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EFE6-3B17-4162-9A78-07ACA8953A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18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FE06-54EF-49A1-A678-7A15B13F205D}" type="datetime1">
              <a:rPr lang="ko-KR" altLang="en-US" smtClean="0"/>
              <a:pPr/>
              <a:t>2020-10-07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EFE6-3B17-4162-9A78-07ACA8953A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445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F2DA-12B1-47CD-A897-48C0FCC2D150}" type="datetime1">
              <a:rPr lang="ko-KR" altLang="en-US" smtClean="0"/>
              <a:pPr/>
              <a:t>2020-10-07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EFE6-3B17-4162-9A78-07ACA8953A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429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E97DC-5422-4740-A82B-9BDAA8BE4586}" type="datetime1">
              <a:rPr lang="ko-KR" altLang="en-US" smtClean="0"/>
              <a:pPr/>
              <a:t>2020-10-07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1EFE6-3B17-4162-9A78-07ACA8953A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538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60" r:id="rId12"/>
    <p:sldLayoutId id="2147483662" r:id="rId13"/>
    <p:sldLayoutId id="2147483663" r:id="rId14"/>
    <p:sldLayoutId id="2147483664" r:id="rId15"/>
    <p:sldLayoutId id="2147483666" r:id="rId16"/>
    <p:sldLayoutId id="2147483667" r:id="rId17"/>
  </p:sldLayoutIdLst>
  <p:hf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그림 6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r="3019"/>
          <a:stretch/>
        </p:blipFill>
        <p:spPr>
          <a:xfrm>
            <a:off x="146523" y="1545903"/>
            <a:ext cx="8852600" cy="4907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7" name="직사각형 76"/>
          <p:cNvSpPr/>
          <p:nvPr/>
        </p:nvSpPr>
        <p:spPr>
          <a:xfrm>
            <a:off x="1966432" y="854905"/>
            <a:ext cx="5134333" cy="268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600" spc="-100" dirty="0" smtClean="0">
                <a:solidFill>
                  <a:schemeClr val="accent5"/>
                </a:solidFill>
                <a:latin typeface="Microsoft PhagsPa" panose="020B0502040204020203" pitchFamily="34" charset="0"/>
                <a:ea typeface="HY헤드라인M" pitchFamily="18" charset="-127"/>
              </a:rPr>
              <a:t>Ulsan-</a:t>
            </a:r>
            <a:r>
              <a:rPr lang="en-US" altLang="ko-KR" sz="1600" spc="-100" dirty="0" err="1" smtClean="0">
                <a:solidFill>
                  <a:schemeClr val="accent5"/>
                </a:solidFill>
                <a:latin typeface="Microsoft PhagsPa" panose="020B0502040204020203" pitchFamily="34" charset="0"/>
                <a:ea typeface="HY헤드라인M" pitchFamily="18" charset="-127"/>
              </a:rPr>
              <a:t>Mipo</a:t>
            </a:r>
            <a:r>
              <a:rPr lang="en-US" altLang="ko-KR" sz="1600" spc="-100" dirty="0" smtClean="0">
                <a:solidFill>
                  <a:schemeClr val="accent5"/>
                </a:solidFill>
                <a:latin typeface="Microsoft PhagsPa" panose="020B0502040204020203" pitchFamily="34" charset="0"/>
                <a:ea typeface="HY헤드라인M" pitchFamily="18" charset="-127"/>
              </a:rPr>
              <a:t> National Industrial Park</a:t>
            </a:r>
          </a:p>
          <a:p>
            <a:pPr algn="ctr">
              <a:defRPr/>
            </a:pPr>
            <a:r>
              <a:rPr lang="en-US" altLang="ko-KR" sz="1600" spc="-100" dirty="0">
                <a:solidFill>
                  <a:schemeClr val="accent5"/>
                </a:solidFill>
                <a:latin typeface="Microsoft PhagsPa" panose="020B0502040204020203" pitchFamily="34" charset="0"/>
                <a:ea typeface="HY헤드라인M" pitchFamily="18" charset="-127"/>
              </a:rPr>
              <a:t>(</a:t>
            </a:r>
            <a:r>
              <a:rPr lang="en-US" altLang="ko-KR" sz="1600" spc="-100" dirty="0" err="1" smtClean="0">
                <a:solidFill>
                  <a:schemeClr val="accent5"/>
                </a:solidFill>
                <a:latin typeface="Microsoft PhagsPa" panose="020B0502040204020203" pitchFamily="34" charset="0"/>
                <a:ea typeface="HY헤드라인M" pitchFamily="18" charset="-127"/>
              </a:rPr>
              <a:t>Yongyeon</a:t>
            </a:r>
            <a:r>
              <a:rPr lang="en-US" altLang="ko-KR" sz="1600" spc="-100" dirty="0" smtClean="0">
                <a:solidFill>
                  <a:schemeClr val="accent5"/>
                </a:solidFill>
                <a:latin typeface="Microsoft PhagsPa" panose="020B0502040204020203" pitchFamily="34" charset="0"/>
                <a:ea typeface="HY헤드라인M" pitchFamily="18" charset="-127"/>
              </a:rPr>
              <a:t> Area, Ulsan City)</a:t>
            </a:r>
            <a:endParaRPr lang="en-US" altLang="ko-KR" sz="1600" spc="-100" dirty="0">
              <a:solidFill>
                <a:schemeClr val="accent5"/>
              </a:solidFill>
              <a:latin typeface="Microsoft PhagsPa" panose="020B0502040204020203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8" name="자유형 17"/>
          <p:cNvSpPr/>
          <p:nvPr/>
        </p:nvSpPr>
        <p:spPr>
          <a:xfrm>
            <a:off x="3212592" y="4096512"/>
            <a:ext cx="652272" cy="786384"/>
          </a:xfrm>
          <a:custGeom>
            <a:avLst/>
            <a:gdLst>
              <a:gd name="connsiteX0" fmla="*/ 73152 w 652272"/>
              <a:gd name="connsiteY0" fmla="*/ 79248 h 786384"/>
              <a:gd name="connsiteX1" fmla="*/ 0 w 652272"/>
              <a:gd name="connsiteY1" fmla="*/ 731520 h 786384"/>
              <a:gd name="connsiteX2" fmla="*/ 554736 w 652272"/>
              <a:gd name="connsiteY2" fmla="*/ 786384 h 786384"/>
              <a:gd name="connsiteX3" fmla="*/ 652272 w 652272"/>
              <a:gd name="connsiteY3" fmla="*/ 36576 h 786384"/>
              <a:gd name="connsiteX4" fmla="*/ 335280 w 652272"/>
              <a:gd name="connsiteY4" fmla="*/ 0 h 786384"/>
              <a:gd name="connsiteX5" fmla="*/ 256032 w 652272"/>
              <a:gd name="connsiteY5" fmla="*/ 18288 h 786384"/>
              <a:gd name="connsiteX6" fmla="*/ 73152 w 652272"/>
              <a:gd name="connsiteY6" fmla="*/ 79248 h 7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272" h="786384">
                <a:moveTo>
                  <a:pt x="73152" y="79248"/>
                </a:moveTo>
                <a:lnTo>
                  <a:pt x="0" y="731520"/>
                </a:lnTo>
                <a:lnTo>
                  <a:pt x="554736" y="786384"/>
                </a:lnTo>
                <a:lnTo>
                  <a:pt x="652272" y="36576"/>
                </a:lnTo>
                <a:lnTo>
                  <a:pt x="335280" y="0"/>
                </a:lnTo>
                <a:lnTo>
                  <a:pt x="256032" y="18288"/>
                </a:lnTo>
                <a:lnTo>
                  <a:pt x="73152" y="79248"/>
                </a:lnTo>
                <a:close/>
              </a:path>
            </a:pathLst>
          </a:custGeom>
          <a:solidFill>
            <a:schemeClr val="bg2">
              <a:lumMod val="50000"/>
              <a:alpha val="50196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ko-KR" alt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자유형 1"/>
          <p:cNvSpPr/>
          <p:nvPr/>
        </p:nvSpPr>
        <p:spPr>
          <a:xfrm>
            <a:off x="1635919" y="4236244"/>
            <a:ext cx="471487" cy="535781"/>
          </a:xfrm>
          <a:custGeom>
            <a:avLst/>
            <a:gdLst>
              <a:gd name="connsiteX0" fmla="*/ 100012 w 471487"/>
              <a:gd name="connsiteY0" fmla="*/ 0 h 535781"/>
              <a:gd name="connsiteX1" fmla="*/ 0 w 471487"/>
              <a:gd name="connsiteY1" fmla="*/ 535781 h 535781"/>
              <a:gd name="connsiteX2" fmla="*/ 392906 w 471487"/>
              <a:gd name="connsiteY2" fmla="*/ 521494 h 535781"/>
              <a:gd name="connsiteX3" fmla="*/ 471487 w 471487"/>
              <a:gd name="connsiteY3" fmla="*/ 14287 h 535781"/>
              <a:gd name="connsiteX4" fmla="*/ 100012 w 471487"/>
              <a:gd name="connsiteY4" fmla="*/ 0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487" h="535781">
                <a:moveTo>
                  <a:pt x="100012" y="0"/>
                </a:moveTo>
                <a:lnTo>
                  <a:pt x="0" y="535781"/>
                </a:lnTo>
                <a:lnTo>
                  <a:pt x="392906" y="521494"/>
                </a:lnTo>
                <a:lnTo>
                  <a:pt x="471487" y="14287"/>
                </a:lnTo>
                <a:lnTo>
                  <a:pt x="100012" y="0"/>
                </a:lnTo>
                <a:close/>
              </a:path>
            </a:pathLst>
          </a:custGeom>
          <a:solidFill>
            <a:schemeClr val="bg2">
              <a:lumMod val="50000"/>
              <a:alpha val="50196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ko-KR" alt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1159559" y="4080108"/>
            <a:ext cx="936000" cy="215249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ko-KR" sz="900" b="1" dirty="0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Eastman fiber</a:t>
            </a:r>
            <a:endParaRPr lang="ko-KR" altLang="en-US" sz="900" b="1" dirty="0">
              <a:solidFill>
                <a:schemeClr val="tx1"/>
              </a:solidFill>
              <a:latin typeface="Candara" panose="020E0502030303020204" pitchFamily="34" charset="0"/>
              <a:ea typeface="HY울릉도M" panose="02030600000101010101" pitchFamily="18" charset="-127"/>
            </a:endParaRPr>
          </a:p>
        </p:txBody>
      </p:sp>
      <p:sp>
        <p:nvSpPr>
          <p:cNvPr id="30" name="자유형 29"/>
          <p:cNvSpPr/>
          <p:nvPr/>
        </p:nvSpPr>
        <p:spPr>
          <a:xfrm>
            <a:off x="4047744" y="1987296"/>
            <a:ext cx="408432" cy="304800"/>
          </a:xfrm>
          <a:custGeom>
            <a:avLst/>
            <a:gdLst>
              <a:gd name="connsiteX0" fmla="*/ 0 w 408432"/>
              <a:gd name="connsiteY0" fmla="*/ 109728 h 304800"/>
              <a:gd name="connsiteX1" fmla="*/ 316992 w 408432"/>
              <a:gd name="connsiteY1" fmla="*/ 0 h 304800"/>
              <a:gd name="connsiteX2" fmla="*/ 408432 w 408432"/>
              <a:gd name="connsiteY2" fmla="*/ 201168 h 304800"/>
              <a:gd name="connsiteX3" fmla="*/ 115824 w 408432"/>
              <a:gd name="connsiteY3" fmla="*/ 304800 h 304800"/>
              <a:gd name="connsiteX4" fmla="*/ 0 w 408432"/>
              <a:gd name="connsiteY4" fmla="*/ 109728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432" h="304800">
                <a:moveTo>
                  <a:pt x="0" y="109728"/>
                </a:moveTo>
                <a:lnTo>
                  <a:pt x="316992" y="0"/>
                </a:lnTo>
                <a:lnTo>
                  <a:pt x="408432" y="201168"/>
                </a:lnTo>
                <a:lnTo>
                  <a:pt x="115824" y="304800"/>
                </a:lnTo>
                <a:lnTo>
                  <a:pt x="0" y="109728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자유형 30"/>
          <p:cNvSpPr/>
          <p:nvPr/>
        </p:nvSpPr>
        <p:spPr>
          <a:xfrm>
            <a:off x="4804410" y="3086100"/>
            <a:ext cx="567690" cy="1062990"/>
          </a:xfrm>
          <a:custGeom>
            <a:avLst/>
            <a:gdLst>
              <a:gd name="connsiteX0" fmla="*/ 34290 w 567690"/>
              <a:gd name="connsiteY0" fmla="*/ 0 h 1062990"/>
              <a:gd name="connsiteX1" fmla="*/ 0 w 567690"/>
              <a:gd name="connsiteY1" fmla="*/ 1036320 h 1062990"/>
              <a:gd name="connsiteX2" fmla="*/ 525780 w 567690"/>
              <a:gd name="connsiteY2" fmla="*/ 1062990 h 1062990"/>
              <a:gd name="connsiteX3" fmla="*/ 567690 w 567690"/>
              <a:gd name="connsiteY3" fmla="*/ 236220 h 1062990"/>
              <a:gd name="connsiteX4" fmla="*/ 400050 w 567690"/>
              <a:gd name="connsiteY4" fmla="*/ 57150 h 1062990"/>
              <a:gd name="connsiteX5" fmla="*/ 251460 w 567690"/>
              <a:gd name="connsiteY5" fmla="*/ 3810 h 1062990"/>
              <a:gd name="connsiteX6" fmla="*/ 34290 w 567690"/>
              <a:gd name="connsiteY6" fmla="*/ 0 h 106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7690" h="1062990">
                <a:moveTo>
                  <a:pt x="34290" y="0"/>
                </a:moveTo>
                <a:lnTo>
                  <a:pt x="0" y="1036320"/>
                </a:lnTo>
                <a:lnTo>
                  <a:pt x="525780" y="1062990"/>
                </a:lnTo>
                <a:lnTo>
                  <a:pt x="567690" y="236220"/>
                </a:lnTo>
                <a:lnTo>
                  <a:pt x="400050" y="57150"/>
                </a:lnTo>
                <a:lnTo>
                  <a:pt x="251460" y="3810"/>
                </a:lnTo>
                <a:lnTo>
                  <a:pt x="34290" y="0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 31"/>
          <p:cNvSpPr/>
          <p:nvPr/>
        </p:nvSpPr>
        <p:spPr>
          <a:xfrm>
            <a:off x="3927764" y="4149436"/>
            <a:ext cx="665018" cy="526473"/>
          </a:xfrm>
          <a:custGeom>
            <a:avLst/>
            <a:gdLst>
              <a:gd name="connsiteX0" fmla="*/ 48491 w 665018"/>
              <a:gd name="connsiteY0" fmla="*/ 0 h 526473"/>
              <a:gd name="connsiteX1" fmla="*/ 665018 w 665018"/>
              <a:gd name="connsiteY1" fmla="*/ 27709 h 526473"/>
              <a:gd name="connsiteX2" fmla="*/ 637309 w 665018"/>
              <a:gd name="connsiteY2" fmla="*/ 526473 h 526473"/>
              <a:gd name="connsiteX3" fmla="*/ 0 w 665018"/>
              <a:gd name="connsiteY3" fmla="*/ 498764 h 526473"/>
              <a:gd name="connsiteX4" fmla="*/ 48491 w 665018"/>
              <a:gd name="connsiteY4" fmla="*/ 0 h 52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018" h="526473">
                <a:moveTo>
                  <a:pt x="48491" y="0"/>
                </a:moveTo>
                <a:lnTo>
                  <a:pt x="665018" y="27709"/>
                </a:lnTo>
                <a:lnTo>
                  <a:pt x="637309" y="526473"/>
                </a:lnTo>
                <a:lnTo>
                  <a:pt x="0" y="498764"/>
                </a:lnTo>
                <a:lnTo>
                  <a:pt x="48491" y="0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모서리가 둥근 직사각형 38"/>
          <p:cNvSpPr/>
          <p:nvPr/>
        </p:nvSpPr>
        <p:spPr>
          <a:xfrm>
            <a:off x="3438922" y="2007890"/>
            <a:ext cx="722084" cy="206499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ko-KR" sz="900" b="1" dirty="0" err="1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Sungam</a:t>
            </a:r>
            <a:r>
              <a:rPr lang="en-US" altLang="ko-KR" sz="900" b="1" dirty="0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 # 1</a:t>
            </a:r>
            <a:endParaRPr lang="ko-KR" altLang="en-US" sz="900" b="1" dirty="0">
              <a:solidFill>
                <a:schemeClr val="tx1"/>
              </a:solidFill>
              <a:latin typeface="Candara" panose="020E0502030303020204" pitchFamily="34" charset="0"/>
              <a:ea typeface="HY울릉도M" panose="02030600000101010101" pitchFamily="18" charset="-127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4850137" y="3563699"/>
            <a:ext cx="828000" cy="215249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ko-KR" sz="900" b="1" dirty="0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Hyosung #2</a:t>
            </a:r>
            <a:endParaRPr lang="ko-KR" altLang="en-US" sz="900" b="1" dirty="0">
              <a:solidFill>
                <a:schemeClr val="tx1"/>
              </a:solidFill>
              <a:latin typeface="Candara" panose="020E0502030303020204" pitchFamily="34" charset="0"/>
              <a:ea typeface="HY울릉도M" panose="02030600000101010101" pitchFamily="18" charset="-127"/>
            </a:endParaRPr>
          </a:p>
        </p:txBody>
      </p:sp>
      <p:sp>
        <p:nvSpPr>
          <p:cNvPr id="42" name="자유형 41"/>
          <p:cNvSpPr/>
          <p:nvPr/>
        </p:nvSpPr>
        <p:spPr>
          <a:xfrm>
            <a:off x="7748016" y="4072128"/>
            <a:ext cx="1255776" cy="2377440"/>
          </a:xfrm>
          <a:custGeom>
            <a:avLst/>
            <a:gdLst>
              <a:gd name="connsiteX0" fmla="*/ 1225296 w 1255776"/>
              <a:gd name="connsiteY0" fmla="*/ 79248 h 2377440"/>
              <a:gd name="connsiteX1" fmla="*/ 1121664 w 1255776"/>
              <a:gd name="connsiteY1" fmla="*/ 0 h 2377440"/>
              <a:gd name="connsiteX2" fmla="*/ 981456 w 1255776"/>
              <a:gd name="connsiteY2" fmla="*/ 329184 h 2377440"/>
              <a:gd name="connsiteX3" fmla="*/ 1121664 w 1255776"/>
              <a:gd name="connsiteY3" fmla="*/ 414528 h 2377440"/>
              <a:gd name="connsiteX4" fmla="*/ 926592 w 1255776"/>
              <a:gd name="connsiteY4" fmla="*/ 914400 h 2377440"/>
              <a:gd name="connsiteX5" fmla="*/ 463296 w 1255776"/>
              <a:gd name="connsiteY5" fmla="*/ 670560 h 2377440"/>
              <a:gd name="connsiteX6" fmla="*/ 0 w 1255776"/>
              <a:gd name="connsiteY6" fmla="*/ 1767840 h 2377440"/>
              <a:gd name="connsiteX7" fmla="*/ 30480 w 1255776"/>
              <a:gd name="connsiteY7" fmla="*/ 2036064 h 2377440"/>
              <a:gd name="connsiteX8" fmla="*/ 103632 w 1255776"/>
              <a:gd name="connsiteY8" fmla="*/ 2206752 h 2377440"/>
              <a:gd name="connsiteX9" fmla="*/ 402336 w 1255776"/>
              <a:gd name="connsiteY9" fmla="*/ 2377440 h 2377440"/>
              <a:gd name="connsiteX10" fmla="*/ 731520 w 1255776"/>
              <a:gd name="connsiteY10" fmla="*/ 2377440 h 2377440"/>
              <a:gd name="connsiteX11" fmla="*/ 835152 w 1255776"/>
              <a:gd name="connsiteY11" fmla="*/ 1993392 h 2377440"/>
              <a:gd name="connsiteX12" fmla="*/ 1097280 w 1255776"/>
              <a:gd name="connsiteY12" fmla="*/ 2145792 h 2377440"/>
              <a:gd name="connsiteX13" fmla="*/ 1255776 w 1255776"/>
              <a:gd name="connsiteY13" fmla="*/ 2097024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5776" h="2377440">
                <a:moveTo>
                  <a:pt x="1225296" y="79248"/>
                </a:moveTo>
                <a:lnTo>
                  <a:pt x="1121664" y="0"/>
                </a:lnTo>
                <a:lnTo>
                  <a:pt x="981456" y="329184"/>
                </a:lnTo>
                <a:lnTo>
                  <a:pt x="1121664" y="414528"/>
                </a:lnTo>
                <a:lnTo>
                  <a:pt x="926592" y="914400"/>
                </a:lnTo>
                <a:lnTo>
                  <a:pt x="463296" y="670560"/>
                </a:lnTo>
                <a:lnTo>
                  <a:pt x="0" y="1767840"/>
                </a:lnTo>
                <a:lnTo>
                  <a:pt x="30480" y="2036064"/>
                </a:lnTo>
                <a:lnTo>
                  <a:pt x="103632" y="2206752"/>
                </a:lnTo>
                <a:lnTo>
                  <a:pt x="402336" y="2377440"/>
                </a:lnTo>
                <a:lnTo>
                  <a:pt x="731520" y="2377440"/>
                </a:lnTo>
                <a:lnTo>
                  <a:pt x="835152" y="1993392"/>
                </a:lnTo>
                <a:lnTo>
                  <a:pt x="1097280" y="2145792"/>
                </a:lnTo>
                <a:lnTo>
                  <a:pt x="1255776" y="2097024"/>
                </a:lnTo>
              </a:path>
            </a:pathLst>
          </a:custGeom>
          <a:solidFill>
            <a:schemeClr val="accent4">
              <a:lumMod val="75000"/>
              <a:alpha val="50196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ko-KR" alt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자유형 42"/>
          <p:cNvSpPr/>
          <p:nvPr/>
        </p:nvSpPr>
        <p:spPr>
          <a:xfrm>
            <a:off x="3212592" y="4096512"/>
            <a:ext cx="652272" cy="786384"/>
          </a:xfrm>
          <a:custGeom>
            <a:avLst/>
            <a:gdLst>
              <a:gd name="connsiteX0" fmla="*/ 73152 w 652272"/>
              <a:gd name="connsiteY0" fmla="*/ 79248 h 786384"/>
              <a:gd name="connsiteX1" fmla="*/ 0 w 652272"/>
              <a:gd name="connsiteY1" fmla="*/ 731520 h 786384"/>
              <a:gd name="connsiteX2" fmla="*/ 554736 w 652272"/>
              <a:gd name="connsiteY2" fmla="*/ 786384 h 786384"/>
              <a:gd name="connsiteX3" fmla="*/ 652272 w 652272"/>
              <a:gd name="connsiteY3" fmla="*/ 36576 h 786384"/>
              <a:gd name="connsiteX4" fmla="*/ 335280 w 652272"/>
              <a:gd name="connsiteY4" fmla="*/ 0 h 786384"/>
              <a:gd name="connsiteX5" fmla="*/ 256032 w 652272"/>
              <a:gd name="connsiteY5" fmla="*/ 18288 h 786384"/>
              <a:gd name="connsiteX6" fmla="*/ 73152 w 652272"/>
              <a:gd name="connsiteY6" fmla="*/ 79248 h 7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272" h="786384">
                <a:moveTo>
                  <a:pt x="73152" y="79248"/>
                </a:moveTo>
                <a:lnTo>
                  <a:pt x="0" y="731520"/>
                </a:lnTo>
                <a:lnTo>
                  <a:pt x="554736" y="786384"/>
                </a:lnTo>
                <a:lnTo>
                  <a:pt x="652272" y="36576"/>
                </a:lnTo>
                <a:lnTo>
                  <a:pt x="335280" y="0"/>
                </a:lnTo>
                <a:lnTo>
                  <a:pt x="256032" y="18288"/>
                </a:lnTo>
                <a:lnTo>
                  <a:pt x="73152" y="79248"/>
                </a:lnTo>
                <a:close/>
              </a:path>
            </a:pathLst>
          </a:custGeom>
          <a:solidFill>
            <a:schemeClr val="accent4">
              <a:lumMod val="75000"/>
              <a:alpha val="50196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ko-KR" alt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4" name="자유형 43"/>
          <p:cNvSpPr/>
          <p:nvPr/>
        </p:nvSpPr>
        <p:spPr>
          <a:xfrm>
            <a:off x="3200400" y="4919472"/>
            <a:ext cx="859536" cy="792480"/>
          </a:xfrm>
          <a:custGeom>
            <a:avLst/>
            <a:gdLst>
              <a:gd name="connsiteX0" fmla="*/ 536448 w 859536"/>
              <a:gd name="connsiteY0" fmla="*/ 0 h 792480"/>
              <a:gd name="connsiteX1" fmla="*/ 518160 w 859536"/>
              <a:gd name="connsiteY1" fmla="*/ 249936 h 792480"/>
              <a:gd name="connsiteX2" fmla="*/ 67056 w 859536"/>
              <a:gd name="connsiteY2" fmla="*/ 237744 h 792480"/>
              <a:gd name="connsiteX3" fmla="*/ 0 w 859536"/>
              <a:gd name="connsiteY3" fmla="*/ 786384 h 792480"/>
              <a:gd name="connsiteX4" fmla="*/ 195072 w 859536"/>
              <a:gd name="connsiteY4" fmla="*/ 792480 h 792480"/>
              <a:gd name="connsiteX5" fmla="*/ 493776 w 859536"/>
              <a:gd name="connsiteY5" fmla="*/ 597408 h 792480"/>
              <a:gd name="connsiteX6" fmla="*/ 536448 w 859536"/>
              <a:gd name="connsiteY6" fmla="*/ 371856 h 792480"/>
              <a:gd name="connsiteX7" fmla="*/ 847344 w 859536"/>
              <a:gd name="connsiteY7" fmla="*/ 408432 h 792480"/>
              <a:gd name="connsiteX8" fmla="*/ 859536 w 859536"/>
              <a:gd name="connsiteY8" fmla="*/ 54864 h 792480"/>
              <a:gd name="connsiteX9" fmla="*/ 536448 w 859536"/>
              <a:gd name="connsiteY9" fmla="*/ 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9536" h="792480">
                <a:moveTo>
                  <a:pt x="536448" y="0"/>
                </a:moveTo>
                <a:lnTo>
                  <a:pt x="518160" y="249936"/>
                </a:lnTo>
                <a:lnTo>
                  <a:pt x="67056" y="237744"/>
                </a:lnTo>
                <a:lnTo>
                  <a:pt x="0" y="786384"/>
                </a:lnTo>
                <a:lnTo>
                  <a:pt x="195072" y="792480"/>
                </a:lnTo>
                <a:lnTo>
                  <a:pt x="493776" y="597408"/>
                </a:lnTo>
                <a:lnTo>
                  <a:pt x="536448" y="371856"/>
                </a:lnTo>
                <a:lnTo>
                  <a:pt x="847344" y="408432"/>
                </a:lnTo>
                <a:lnTo>
                  <a:pt x="859536" y="54864"/>
                </a:lnTo>
                <a:lnTo>
                  <a:pt x="536448" y="0"/>
                </a:lnTo>
                <a:close/>
              </a:path>
            </a:pathLst>
          </a:custGeom>
          <a:solidFill>
            <a:schemeClr val="accent4">
              <a:lumMod val="75000"/>
              <a:alpha val="50196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ko-KR" alt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자유형 44"/>
          <p:cNvSpPr/>
          <p:nvPr/>
        </p:nvSpPr>
        <p:spPr>
          <a:xfrm>
            <a:off x="2822448" y="5138928"/>
            <a:ext cx="390144" cy="243840"/>
          </a:xfrm>
          <a:custGeom>
            <a:avLst/>
            <a:gdLst>
              <a:gd name="connsiteX0" fmla="*/ 48768 w 390144"/>
              <a:gd name="connsiteY0" fmla="*/ 0 h 243840"/>
              <a:gd name="connsiteX1" fmla="*/ 0 w 390144"/>
              <a:gd name="connsiteY1" fmla="*/ 231648 h 243840"/>
              <a:gd name="connsiteX2" fmla="*/ 335280 w 390144"/>
              <a:gd name="connsiteY2" fmla="*/ 243840 h 243840"/>
              <a:gd name="connsiteX3" fmla="*/ 390144 w 390144"/>
              <a:gd name="connsiteY3" fmla="*/ 0 h 243840"/>
              <a:gd name="connsiteX4" fmla="*/ 48768 w 390144"/>
              <a:gd name="connsiteY4" fmla="*/ 0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44" h="243840">
                <a:moveTo>
                  <a:pt x="48768" y="0"/>
                </a:moveTo>
                <a:lnTo>
                  <a:pt x="0" y="231648"/>
                </a:lnTo>
                <a:lnTo>
                  <a:pt x="335280" y="243840"/>
                </a:lnTo>
                <a:lnTo>
                  <a:pt x="390144" y="0"/>
                </a:lnTo>
                <a:lnTo>
                  <a:pt x="48768" y="0"/>
                </a:lnTo>
                <a:close/>
              </a:path>
            </a:pathLst>
          </a:custGeom>
          <a:solidFill>
            <a:schemeClr val="accent4">
              <a:lumMod val="75000"/>
              <a:alpha val="50196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ko-KR" alt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모서리가 둥근 직사각형 53"/>
          <p:cNvSpPr/>
          <p:nvPr/>
        </p:nvSpPr>
        <p:spPr>
          <a:xfrm>
            <a:off x="8040501" y="5658025"/>
            <a:ext cx="828000" cy="215249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ko-KR" sz="900" b="1" dirty="0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SKC</a:t>
            </a:r>
            <a:endParaRPr lang="ko-KR" altLang="en-US" sz="900" b="1" dirty="0">
              <a:solidFill>
                <a:schemeClr val="tx1"/>
              </a:solidFill>
              <a:latin typeface="Candara" panose="020E0502030303020204" pitchFamily="34" charset="0"/>
              <a:ea typeface="HY울릉도M" panose="02030600000101010101" pitchFamily="18" charset="-127"/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3255641" y="5504688"/>
            <a:ext cx="828000" cy="215249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ko-KR" sz="900" b="1" dirty="0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Korea</a:t>
            </a:r>
            <a:r>
              <a:rPr lang="ko-KR" altLang="en-US" sz="900" b="1" dirty="0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 </a:t>
            </a:r>
            <a:r>
              <a:rPr lang="en-US" altLang="ko-KR" sz="900" b="1" dirty="0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PTG</a:t>
            </a:r>
            <a:endParaRPr lang="ko-KR" altLang="en-US" sz="900" b="1" dirty="0">
              <a:solidFill>
                <a:schemeClr val="tx1"/>
              </a:solidFill>
              <a:latin typeface="Candara" panose="020E0502030303020204" pitchFamily="34" charset="0"/>
              <a:ea typeface="HY울릉도M" panose="02030600000101010101" pitchFamily="18" charset="-127"/>
            </a:endParaRPr>
          </a:p>
        </p:txBody>
      </p:sp>
      <p:sp>
        <p:nvSpPr>
          <p:cNvPr id="56" name="모서리가 둥근 직사각형 55"/>
          <p:cNvSpPr/>
          <p:nvPr/>
        </p:nvSpPr>
        <p:spPr>
          <a:xfrm>
            <a:off x="2097460" y="5179488"/>
            <a:ext cx="828000" cy="215249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ko-KR" sz="900" b="1" dirty="0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Total</a:t>
            </a:r>
            <a:endParaRPr lang="ko-KR" altLang="en-US" sz="900" b="1" dirty="0">
              <a:solidFill>
                <a:schemeClr val="tx1"/>
              </a:solidFill>
              <a:latin typeface="Candara" panose="020E0502030303020204" pitchFamily="34" charset="0"/>
              <a:ea typeface="HY울릉도M" panose="02030600000101010101" pitchFamily="18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3027414" y="3950947"/>
            <a:ext cx="828000" cy="215249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ko-KR" sz="900" b="1" dirty="0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KP chemical</a:t>
            </a:r>
            <a:endParaRPr lang="ko-KR" altLang="en-US" sz="900" b="1" dirty="0">
              <a:solidFill>
                <a:schemeClr val="tx1"/>
              </a:solidFill>
              <a:latin typeface="Candara" panose="020E0502030303020204" pitchFamily="34" charset="0"/>
              <a:ea typeface="HY울릉도M" panose="02030600000101010101" pitchFamily="18" charset="-127"/>
            </a:endParaRPr>
          </a:p>
        </p:txBody>
      </p:sp>
      <p:sp>
        <p:nvSpPr>
          <p:cNvPr id="58" name="자유형 57"/>
          <p:cNvSpPr/>
          <p:nvPr/>
        </p:nvSpPr>
        <p:spPr>
          <a:xfrm>
            <a:off x="2071255" y="4186238"/>
            <a:ext cx="486207" cy="585787"/>
          </a:xfrm>
          <a:custGeom>
            <a:avLst/>
            <a:gdLst>
              <a:gd name="connsiteX0" fmla="*/ 535782 w 535782"/>
              <a:gd name="connsiteY0" fmla="*/ 35718 h 585787"/>
              <a:gd name="connsiteX1" fmla="*/ 150019 w 535782"/>
              <a:gd name="connsiteY1" fmla="*/ 0 h 585787"/>
              <a:gd name="connsiteX2" fmla="*/ 0 w 535782"/>
              <a:gd name="connsiteY2" fmla="*/ 578643 h 585787"/>
              <a:gd name="connsiteX3" fmla="*/ 414338 w 535782"/>
              <a:gd name="connsiteY3" fmla="*/ 585787 h 585787"/>
              <a:gd name="connsiteX4" fmla="*/ 535782 w 535782"/>
              <a:gd name="connsiteY4" fmla="*/ 35718 h 58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782" h="585787">
                <a:moveTo>
                  <a:pt x="535782" y="35718"/>
                </a:moveTo>
                <a:lnTo>
                  <a:pt x="150019" y="0"/>
                </a:lnTo>
                <a:lnTo>
                  <a:pt x="0" y="578643"/>
                </a:lnTo>
                <a:lnTo>
                  <a:pt x="414338" y="585787"/>
                </a:lnTo>
                <a:lnTo>
                  <a:pt x="535782" y="35718"/>
                </a:lnTo>
                <a:close/>
              </a:path>
            </a:pathLst>
          </a:custGeom>
          <a:solidFill>
            <a:schemeClr val="accent4">
              <a:lumMod val="75000"/>
              <a:alpha val="50196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ko-KR" alt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모서리가 둥근 직사각형 59"/>
          <p:cNvSpPr/>
          <p:nvPr/>
        </p:nvSpPr>
        <p:spPr>
          <a:xfrm>
            <a:off x="2220717" y="4320088"/>
            <a:ext cx="1002542" cy="244215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ko-KR" sz="900" b="1" dirty="0" err="1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Hanhwa</a:t>
            </a:r>
            <a:r>
              <a:rPr lang="en-US" altLang="ko-KR" sz="900" b="1" dirty="0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 chemical</a:t>
            </a:r>
            <a:endParaRPr lang="ko-KR" altLang="en-US" sz="900" b="1" dirty="0">
              <a:solidFill>
                <a:schemeClr val="tx1"/>
              </a:solidFill>
              <a:latin typeface="Candara" panose="020E0502030303020204" pitchFamily="34" charset="0"/>
              <a:ea typeface="HY울릉도M" panose="02030600000101010101" pitchFamily="18" charset="-127"/>
            </a:endParaRPr>
          </a:p>
        </p:txBody>
      </p:sp>
      <p:sp>
        <p:nvSpPr>
          <p:cNvPr id="61" name="자유형 60"/>
          <p:cNvSpPr/>
          <p:nvPr/>
        </p:nvSpPr>
        <p:spPr>
          <a:xfrm>
            <a:off x="152400" y="3992880"/>
            <a:ext cx="1103376" cy="792480"/>
          </a:xfrm>
          <a:custGeom>
            <a:avLst/>
            <a:gdLst>
              <a:gd name="connsiteX0" fmla="*/ 30480 w 1103376"/>
              <a:gd name="connsiteY0" fmla="*/ 0 h 792480"/>
              <a:gd name="connsiteX1" fmla="*/ 890016 w 1103376"/>
              <a:gd name="connsiteY1" fmla="*/ 24384 h 792480"/>
              <a:gd name="connsiteX2" fmla="*/ 853440 w 1103376"/>
              <a:gd name="connsiteY2" fmla="*/ 268224 h 792480"/>
              <a:gd name="connsiteX3" fmla="*/ 1103376 w 1103376"/>
              <a:gd name="connsiteY3" fmla="*/ 274320 h 792480"/>
              <a:gd name="connsiteX4" fmla="*/ 993648 w 1103376"/>
              <a:gd name="connsiteY4" fmla="*/ 762000 h 792480"/>
              <a:gd name="connsiteX5" fmla="*/ 0 w 1103376"/>
              <a:gd name="connsiteY5" fmla="*/ 79248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3376" h="792480">
                <a:moveTo>
                  <a:pt x="30480" y="0"/>
                </a:moveTo>
                <a:lnTo>
                  <a:pt x="890016" y="24384"/>
                </a:lnTo>
                <a:lnTo>
                  <a:pt x="853440" y="268224"/>
                </a:lnTo>
                <a:lnTo>
                  <a:pt x="1103376" y="274320"/>
                </a:lnTo>
                <a:lnTo>
                  <a:pt x="993648" y="762000"/>
                </a:lnTo>
                <a:lnTo>
                  <a:pt x="0" y="792480"/>
                </a:lnTo>
              </a:path>
            </a:pathLst>
          </a:custGeom>
          <a:solidFill>
            <a:schemeClr val="accent6">
              <a:lumMod val="60000"/>
              <a:lumOff val="40000"/>
              <a:alpha val="50196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자유형 61"/>
          <p:cNvSpPr/>
          <p:nvPr/>
        </p:nvSpPr>
        <p:spPr>
          <a:xfrm>
            <a:off x="5498592" y="4663440"/>
            <a:ext cx="2054352" cy="1798320"/>
          </a:xfrm>
          <a:custGeom>
            <a:avLst/>
            <a:gdLst>
              <a:gd name="connsiteX0" fmla="*/ 310896 w 2054352"/>
              <a:gd name="connsiteY0" fmla="*/ 347472 h 1798320"/>
              <a:gd name="connsiteX1" fmla="*/ 646176 w 2054352"/>
              <a:gd name="connsiteY1" fmla="*/ 12192 h 1798320"/>
              <a:gd name="connsiteX2" fmla="*/ 1505712 w 2054352"/>
              <a:gd name="connsiteY2" fmla="*/ 0 h 1798320"/>
              <a:gd name="connsiteX3" fmla="*/ 2054352 w 2054352"/>
              <a:gd name="connsiteY3" fmla="*/ 585216 h 1798320"/>
              <a:gd name="connsiteX4" fmla="*/ 1981200 w 2054352"/>
              <a:gd name="connsiteY4" fmla="*/ 810768 h 1798320"/>
              <a:gd name="connsiteX5" fmla="*/ 1981200 w 2054352"/>
              <a:gd name="connsiteY5" fmla="*/ 1078992 h 1798320"/>
              <a:gd name="connsiteX6" fmla="*/ 1871472 w 2054352"/>
              <a:gd name="connsiteY6" fmla="*/ 1280160 h 1798320"/>
              <a:gd name="connsiteX7" fmla="*/ 1871472 w 2054352"/>
              <a:gd name="connsiteY7" fmla="*/ 1469136 h 1798320"/>
              <a:gd name="connsiteX8" fmla="*/ 829056 w 2054352"/>
              <a:gd name="connsiteY8" fmla="*/ 1475232 h 1798320"/>
              <a:gd name="connsiteX9" fmla="*/ 280416 w 2054352"/>
              <a:gd name="connsiteY9" fmla="*/ 1798320 h 1798320"/>
              <a:gd name="connsiteX10" fmla="*/ 0 w 2054352"/>
              <a:gd name="connsiteY10" fmla="*/ 1524000 h 1798320"/>
              <a:gd name="connsiteX11" fmla="*/ 310896 w 2054352"/>
              <a:gd name="connsiteY11" fmla="*/ 347472 h 179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54352" h="1798320">
                <a:moveTo>
                  <a:pt x="310896" y="347472"/>
                </a:moveTo>
                <a:lnTo>
                  <a:pt x="646176" y="12192"/>
                </a:lnTo>
                <a:lnTo>
                  <a:pt x="1505712" y="0"/>
                </a:lnTo>
                <a:lnTo>
                  <a:pt x="2054352" y="585216"/>
                </a:lnTo>
                <a:lnTo>
                  <a:pt x="1981200" y="810768"/>
                </a:lnTo>
                <a:lnTo>
                  <a:pt x="1981200" y="1078992"/>
                </a:lnTo>
                <a:lnTo>
                  <a:pt x="1871472" y="1280160"/>
                </a:lnTo>
                <a:lnTo>
                  <a:pt x="1871472" y="1469136"/>
                </a:lnTo>
                <a:lnTo>
                  <a:pt x="829056" y="1475232"/>
                </a:lnTo>
                <a:lnTo>
                  <a:pt x="280416" y="1798320"/>
                </a:lnTo>
                <a:lnTo>
                  <a:pt x="0" y="1524000"/>
                </a:lnTo>
                <a:lnTo>
                  <a:pt x="310896" y="34747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50196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자유형 62"/>
          <p:cNvSpPr/>
          <p:nvPr/>
        </p:nvSpPr>
        <p:spPr>
          <a:xfrm>
            <a:off x="7784592" y="2609088"/>
            <a:ext cx="1194816" cy="2670048"/>
          </a:xfrm>
          <a:custGeom>
            <a:avLst/>
            <a:gdLst>
              <a:gd name="connsiteX0" fmla="*/ 1176528 w 1194816"/>
              <a:gd name="connsiteY0" fmla="*/ 12192 h 2670048"/>
              <a:gd name="connsiteX1" fmla="*/ 1054608 w 1194816"/>
              <a:gd name="connsiteY1" fmla="*/ 0 h 2670048"/>
              <a:gd name="connsiteX2" fmla="*/ 835152 w 1194816"/>
              <a:gd name="connsiteY2" fmla="*/ 658368 h 2670048"/>
              <a:gd name="connsiteX3" fmla="*/ 597408 w 1194816"/>
              <a:gd name="connsiteY3" fmla="*/ 822960 h 2670048"/>
              <a:gd name="connsiteX4" fmla="*/ 371856 w 1194816"/>
              <a:gd name="connsiteY4" fmla="*/ 1444752 h 2670048"/>
              <a:gd name="connsiteX5" fmla="*/ 316992 w 1194816"/>
              <a:gd name="connsiteY5" fmla="*/ 1456944 h 2670048"/>
              <a:gd name="connsiteX6" fmla="*/ 115824 w 1194816"/>
              <a:gd name="connsiteY6" fmla="*/ 1920240 h 2670048"/>
              <a:gd name="connsiteX7" fmla="*/ 115824 w 1194816"/>
              <a:gd name="connsiteY7" fmla="*/ 1981200 h 2670048"/>
              <a:gd name="connsiteX8" fmla="*/ 48768 w 1194816"/>
              <a:gd name="connsiteY8" fmla="*/ 2176272 h 2670048"/>
              <a:gd name="connsiteX9" fmla="*/ 48768 w 1194816"/>
              <a:gd name="connsiteY9" fmla="*/ 2310384 h 2670048"/>
              <a:gd name="connsiteX10" fmla="*/ 0 w 1194816"/>
              <a:gd name="connsiteY10" fmla="*/ 2359152 h 2670048"/>
              <a:gd name="connsiteX11" fmla="*/ 30480 w 1194816"/>
              <a:gd name="connsiteY11" fmla="*/ 2462784 h 2670048"/>
              <a:gd name="connsiteX12" fmla="*/ 134112 w 1194816"/>
              <a:gd name="connsiteY12" fmla="*/ 2663952 h 2670048"/>
              <a:gd name="connsiteX13" fmla="*/ 182880 w 1194816"/>
              <a:gd name="connsiteY13" fmla="*/ 2670048 h 2670048"/>
              <a:gd name="connsiteX14" fmla="*/ 420624 w 1194816"/>
              <a:gd name="connsiteY14" fmla="*/ 2109216 h 2670048"/>
              <a:gd name="connsiteX15" fmla="*/ 890016 w 1194816"/>
              <a:gd name="connsiteY15" fmla="*/ 2334768 h 2670048"/>
              <a:gd name="connsiteX16" fmla="*/ 1042416 w 1194816"/>
              <a:gd name="connsiteY16" fmla="*/ 1877568 h 2670048"/>
              <a:gd name="connsiteX17" fmla="*/ 920496 w 1194816"/>
              <a:gd name="connsiteY17" fmla="*/ 1798320 h 2670048"/>
              <a:gd name="connsiteX18" fmla="*/ 1097280 w 1194816"/>
              <a:gd name="connsiteY18" fmla="*/ 1426464 h 2670048"/>
              <a:gd name="connsiteX19" fmla="*/ 1194816 w 1194816"/>
              <a:gd name="connsiteY19" fmla="*/ 1493520 h 267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4816" h="2670048">
                <a:moveTo>
                  <a:pt x="1176528" y="12192"/>
                </a:moveTo>
                <a:lnTo>
                  <a:pt x="1054608" y="0"/>
                </a:lnTo>
                <a:lnTo>
                  <a:pt x="835152" y="658368"/>
                </a:lnTo>
                <a:lnTo>
                  <a:pt x="597408" y="822960"/>
                </a:lnTo>
                <a:lnTo>
                  <a:pt x="371856" y="1444752"/>
                </a:lnTo>
                <a:lnTo>
                  <a:pt x="316992" y="1456944"/>
                </a:lnTo>
                <a:lnTo>
                  <a:pt x="115824" y="1920240"/>
                </a:lnTo>
                <a:lnTo>
                  <a:pt x="115824" y="1981200"/>
                </a:lnTo>
                <a:lnTo>
                  <a:pt x="48768" y="2176272"/>
                </a:lnTo>
                <a:lnTo>
                  <a:pt x="48768" y="2310384"/>
                </a:lnTo>
                <a:lnTo>
                  <a:pt x="0" y="2359152"/>
                </a:lnTo>
                <a:lnTo>
                  <a:pt x="30480" y="2462784"/>
                </a:lnTo>
                <a:lnTo>
                  <a:pt x="134112" y="2663952"/>
                </a:lnTo>
                <a:lnTo>
                  <a:pt x="182880" y="2670048"/>
                </a:lnTo>
                <a:lnTo>
                  <a:pt x="420624" y="2109216"/>
                </a:lnTo>
                <a:lnTo>
                  <a:pt x="890016" y="2334768"/>
                </a:lnTo>
                <a:lnTo>
                  <a:pt x="1042416" y="1877568"/>
                </a:lnTo>
                <a:lnTo>
                  <a:pt x="920496" y="1798320"/>
                </a:lnTo>
                <a:lnTo>
                  <a:pt x="1097280" y="1426464"/>
                </a:lnTo>
                <a:lnTo>
                  <a:pt x="1194816" y="1493520"/>
                </a:lnTo>
              </a:path>
            </a:pathLst>
          </a:custGeom>
          <a:solidFill>
            <a:schemeClr val="accent6">
              <a:lumMod val="60000"/>
              <a:lumOff val="40000"/>
              <a:alpha val="50196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자유형 63"/>
          <p:cNvSpPr/>
          <p:nvPr/>
        </p:nvSpPr>
        <p:spPr>
          <a:xfrm>
            <a:off x="7321296" y="3858768"/>
            <a:ext cx="762000" cy="573024"/>
          </a:xfrm>
          <a:custGeom>
            <a:avLst/>
            <a:gdLst>
              <a:gd name="connsiteX0" fmla="*/ 402336 w 762000"/>
              <a:gd name="connsiteY0" fmla="*/ 0 h 573024"/>
              <a:gd name="connsiteX1" fmla="*/ 762000 w 762000"/>
              <a:gd name="connsiteY1" fmla="*/ 176784 h 573024"/>
              <a:gd name="connsiteX2" fmla="*/ 591312 w 762000"/>
              <a:gd name="connsiteY2" fmla="*/ 573024 h 573024"/>
              <a:gd name="connsiteX3" fmla="*/ 0 w 762000"/>
              <a:gd name="connsiteY3" fmla="*/ 268224 h 573024"/>
              <a:gd name="connsiteX4" fmla="*/ 12192 w 762000"/>
              <a:gd name="connsiteY4" fmla="*/ 182880 h 573024"/>
              <a:gd name="connsiteX5" fmla="*/ 402336 w 762000"/>
              <a:gd name="connsiteY5" fmla="*/ 0 h 57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00" h="573024">
                <a:moveTo>
                  <a:pt x="402336" y="0"/>
                </a:moveTo>
                <a:lnTo>
                  <a:pt x="762000" y="176784"/>
                </a:lnTo>
                <a:lnTo>
                  <a:pt x="591312" y="573024"/>
                </a:lnTo>
                <a:lnTo>
                  <a:pt x="0" y="268224"/>
                </a:lnTo>
                <a:lnTo>
                  <a:pt x="12192" y="182880"/>
                </a:lnTo>
                <a:lnTo>
                  <a:pt x="402336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50196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자유형 64"/>
          <p:cNvSpPr/>
          <p:nvPr/>
        </p:nvSpPr>
        <p:spPr>
          <a:xfrm>
            <a:off x="144780" y="4857750"/>
            <a:ext cx="281940" cy="548640"/>
          </a:xfrm>
          <a:custGeom>
            <a:avLst/>
            <a:gdLst>
              <a:gd name="connsiteX0" fmla="*/ 7620 w 281940"/>
              <a:gd name="connsiteY0" fmla="*/ 15240 h 548640"/>
              <a:gd name="connsiteX1" fmla="*/ 281940 w 281940"/>
              <a:gd name="connsiteY1" fmla="*/ 0 h 548640"/>
              <a:gd name="connsiteX2" fmla="*/ 171450 w 281940"/>
              <a:gd name="connsiteY2" fmla="*/ 434340 h 548640"/>
              <a:gd name="connsiteX3" fmla="*/ 0 w 281940"/>
              <a:gd name="connsiteY3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" h="548640">
                <a:moveTo>
                  <a:pt x="7620" y="15240"/>
                </a:moveTo>
                <a:lnTo>
                  <a:pt x="281940" y="0"/>
                </a:lnTo>
                <a:lnTo>
                  <a:pt x="171450" y="434340"/>
                </a:lnTo>
                <a:lnTo>
                  <a:pt x="0" y="548640"/>
                </a:lnTo>
              </a:path>
            </a:pathLst>
          </a:custGeom>
          <a:solidFill>
            <a:schemeClr val="accent6">
              <a:lumMod val="60000"/>
              <a:lumOff val="40000"/>
              <a:alpha val="50196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모서리가 둥근 직사각형 69"/>
          <p:cNvSpPr/>
          <p:nvPr/>
        </p:nvSpPr>
        <p:spPr>
          <a:xfrm>
            <a:off x="6906094" y="3960354"/>
            <a:ext cx="828000" cy="215249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ko-KR" sz="900" b="1" dirty="0" err="1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Duckyang</a:t>
            </a:r>
            <a:endParaRPr lang="ko-KR" altLang="en-US" sz="900" b="1" dirty="0">
              <a:solidFill>
                <a:schemeClr val="tx1"/>
              </a:solidFill>
              <a:latin typeface="Candara" panose="020E0502030303020204" pitchFamily="34" charset="0"/>
              <a:ea typeface="HY울릉도M" panose="02030600000101010101" pitchFamily="18" charset="-127"/>
            </a:endParaRPr>
          </a:p>
        </p:txBody>
      </p:sp>
      <p:sp>
        <p:nvSpPr>
          <p:cNvPr id="71" name="모서리가 둥근 직사각형 70"/>
          <p:cNvSpPr/>
          <p:nvPr/>
        </p:nvSpPr>
        <p:spPr>
          <a:xfrm>
            <a:off x="6082606" y="5502878"/>
            <a:ext cx="936000" cy="215249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ko-KR" sz="900" b="1" dirty="0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SK energy #2 FCC</a:t>
            </a:r>
            <a:endParaRPr lang="ko-KR" altLang="en-US" sz="900" b="1" dirty="0">
              <a:solidFill>
                <a:schemeClr val="tx1"/>
              </a:solidFill>
              <a:latin typeface="Candara" panose="020E0502030303020204" pitchFamily="34" charset="0"/>
              <a:ea typeface="HY울릉도M" panose="02030600000101010101" pitchFamily="18" charset="-127"/>
            </a:endParaRPr>
          </a:p>
        </p:txBody>
      </p:sp>
      <p:sp>
        <p:nvSpPr>
          <p:cNvPr id="72" name="모서리가 둥근 직사각형 71"/>
          <p:cNvSpPr/>
          <p:nvPr/>
        </p:nvSpPr>
        <p:spPr>
          <a:xfrm>
            <a:off x="8026945" y="3302772"/>
            <a:ext cx="828000" cy="215249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ko-KR" sz="900" b="1" dirty="0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SK energy</a:t>
            </a:r>
            <a:endParaRPr lang="ko-KR" altLang="en-US" sz="900" b="1" dirty="0">
              <a:solidFill>
                <a:schemeClr val="tx1"/>
              </a:solidFill>
              <a:latin typeface="Candara" panose="020E0502030303020204" pitchFamily="34" charset="0"/>
              <a:ea typeface="HY울릉도M" panose="02030600000101010101" pitchFamily="18" charset="-127"/>
            </a:endParaRPr>
          </a:p>
        </p:txBody>
      </p:sp>
      <p:sp>
        <p:nvSpPr>
          <p:cNvPr id="74" name="모서리가 둥근 직사각형 73"/>
          <p:cNvSpPr/>
          <p:nvPr/>
        </p:nvSpPr>
        <p:spPr>
          <a:xfrm>
            <a:off x="219932" y="4063151"/>
            <a:ext cx="828000" cy="215249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ko-KR" sz="900" b="1" dirty="0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SK</a:t>
            </a:r>
            <a:r>
              <a:rPr lang="ko-KR" altLang="en-US" sz="900" b="1" dirty="0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 </a:t>
            </a:r>
            <a:r>
              <a:rPr lang="en-US" altLang="ko-KR" sz="900" b="1" dirty="0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chemical</a:t>
            </a:r>
            <a:endParaRPr lang="ko-KR" altLang="en-US" sz="900" b="1" dirty="0">
              <a:solidFill>
                <a:schemeClr val="tx1"/>
              </a:solidFill>
              <a:latin typeface="Candara" panose="020E0502030303020204" pitchFamily="34" charset="0"/>
              <a:ea typeface="HY울릉도M" panose="02030600000101010101" pitchFamily="18" charset="-127"/>
            </a:endParaRPr>
          </a:p>
        </p:txBody>
      </p:sp>
      <p:sp>
        <p:nvSpPr>
          <p:cNvPr id="79" name="모서리가 둥근 직사각형 78"/>
          <p:cNvSpPr/>
          <p:nvPr/>
        </p:nvSpPr>
        <p:spPr>
          <a:xfrm>
            <a:off x="190368" y="5290574"/>
            <a:ext cx="828000" cy="215249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ko-KR" sz="900" b="1" dirty="0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SK</a:t>
            </a:r>
            <a:r>
              <a:rPr lang="ko-KR" altLang="en-US" sz="900" b="1" dirty="0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 </a:t>
            </a:r>
            <a:r>
              <a:rPr lang="en-US" altLang="ko-KR" sz="900" b="1" dirty="0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advance</a:t>
            </a:r>
            <a:endParaRPr lang="ko-KR" altLang="en-US" sz="900" b="1" dirty="0">
              <a:solidFill>
                <a:schemeClr val="tx1"/>
              </a:solidFill>
              <a:latin typeface="Candara" panose="020E0502030303020204" pitchFamily="34" charset="0"/>
              <a:ea typeface="HY울릉도M" panose="02030600000101010101" pitchFamily="18" charset="-127"/>
            </a:endParaRPr>
          </a:p>
        </p:txBody>
      </p:sp>
      <p:sp>
        <p:nvSpPr>
          <p:cNvPr id="86" name="자유형 85"/>
          <p:cNvSpPr/>
          <p:nvPr/>
        </p:nvSpPr>
        <p:spPr>
          <a:xfrm>
            <a:off x="3707904" y="3243072"/>
            <a:ext cx="1030224" cy="841248"/>
          </a:xfrm>
          <a:custGeom>
            <a:avLst/>
            <a:gdLst>
              <a:gd name="connsiteX0" fmla="*/ 243840 w 1030224"/>
              <a:gd name="connsiteY0" fmla="*/ 6096 h 841248"/>
              <a:gd name="connsiteX1" fmla="*/ 243840 w 1030224"/>
              <a:gd name="connsiteY1" fmla="*/ 6096 h 841248"/>
              <a:gd name="connsiteX2" fmla="*/ 310896 w 1030224"/>
              <a:gd name="connsiteY2" fmla="*/ 0 h 841248"/>
              <a:gd name="connsiteX3" fmla="*/ 1030224 w 1030224"/>
              <a:gd name="connsiteY3" fmla="*/ 48768 h 841248"/>
              <a:gd name="connsiteX4" fmla="*/ 999744 w 1030224"/>
              <a:gd name="connsiteY4" fmla="*/ 841248 h 841248"/>
              <a:gd name="connsiteX5" fmla="*/ 170688 w 1030224"/>
              <a:gd name="connsiteY5" fmla="*/ 822960 h 841248"/>
              <a:gd name="connsiteX6" fmla="*/ 207264 w 1030224"/>
              <a:gd name="connsiteY6" fmla="*/ 335280 h 841248"/>
              <a:gd name="connsiteX7" fmla="*/ 115824 w 1030224"/>
              <a:gd name="connsiteY7" fmla="*/ 329184 h 841248"/>
              <a:gd name="connsiteX8" fmla="*/ 0 w 1030224"/>
              <a:gd name="connsiteY8" fmla="*/ 18288 h 841248"/>
              <a:gd name="connsiteX9" fmla="*/ 201168 w 1030224"/>
              <a:gd name="connsiteY9" fmla="*/ 54864 h 841248"/>
              <a:gd name="connsiteX10" fmla="*/ 243840 w 1030224"/>
              <a:gd name="connsiteY10" fmla="*/ 6096 h 84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0224" h="841248">
                <a:moveTo>
                  <a:pt x="243840" y="6096"/>
                </a:moveTo>
                <a:lnTo>
                  <a:pt x="243840" y="6096"/>
                </a:lnTo>
                <a:lnTo>
                  <a:pt x="310896" y="0"/>
                </a:lnTo>
                <a:lnTo>
                  <a:pt x="1030224" y="48768"/>
                </a:lnTo>
                <a:lnTo>
                  <a:pt x="999744" y="841248"/>
                </a:lnTo>
                <a:lnTo>
                  <a:pt x="170688" y="822960"/>
                </a:lnTo>
                <a:lnTo>
                  <a:pt x="207264" y="335280"/>
                </a:lnTo>
                <a:lnTo>
                  <a:pt x="115824" y="329184"/>
                </a:lnTo>
                <a:lnTo>
                  <a:pt x="0" y="18288"/>
                </a:lnTo>
                <a:lnTo>
                  <a:pt x="201168" y="54864"/>
                </a:lnTo>
                <a:lnTo>
                  <a:pt x="243840" y="6096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0196"/>
            </a:schemeClr>
          </a:solidFill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모서리가 둥근 직사각형 87"/>
          <p:cNvSpPr/>
          <p:nvPr/>
        </p:nvSpPr>
        <p:spPr>
          <a:xfrm>
            <a:off x="3429592" y="3284984"/>
            <a:ext cx="828000" cy="215249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ko-KR" sz="900" b="1" dirty="0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Hyosung #1</a:t>
            </a:r>
            <a:endParaRPr lang="ko-KR" altLang="en-US" sz="900" b="1" dirty="0">
              <a:solidFill>
                <a:schemeClr val="tx1"/>
              </a:solidFill>
              <a:latin typeface="Candara" panose="020E0502030303020204" pitchFamily="34" charset="0"/>
              <a:ea typeface="HY울릉도M" panose="02030600000101010101" pitchFamily="18" charset="-127"/>
            </a:endParaRPr>
          </a:p>
        </p:txBody>
      </p:sp>
      <p:sp>
        <p:nvSpPr>
          <p:cNvPr id="89" name="모서리가 둥근 직사각형 88"/>
          <p:cNvSpPr/>
          <p:nvPr/>
        </p:nvSpPr>
        <p:spPr>
          <a:xfrm>
            <a:off x="4274443" y="1998365"/>
            <a:ext cx="720080" cy="216024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ko-KR" sz="900" b="1" dirty="0" err="1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Sungam</a:t>
            </a:r>
            <a:r>
              <a:rPr lang="en-US" altLang="ko-KR" sz="900" b="1" dirty="0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 # 2</a:t>
            </a:r>
            <a:endParaRPr lang="ko-KR" altLang="en-US" sz="900" b="1" dirty="0">
              <a:solidFill>
                <a:schemeClr val="tx1"/>
              </a:solidFill>
              <a:latin typeface="Candara" panose="020E0502030303020204" pitchFamily="34" charset="0"/>
              <a:ea typeface="HY울릉도M" panose="02030600000101010101" pitchFamily="18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3930654" y="4367379"/>
            <a:ext cx="828000" cy="215249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ko-KR" sz="900" b="1" dirty="0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Hyosung #3</a:t>
            </a:r>
            <a:endParaRPr lang="ko-KR" altLang="en-US" sz="900" b="1" dirty="0">
              <a:solidFill>
                <a:schemeClr val="tx1"/>
              </a:solidFill>
              <a:latin typeface="Candara" panose="020E0502030303020204" pitchFamily="34" charset="0"/>
              <a:ea typeface="HY울릉도M" panose="0203060000010101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656997" y="3678072"/>
            <a:ext cx="1115461" cy="511791"/>
            <a:chOff x="5656997" y="3678072"/>
            <a:chExt cx="1115461" cy="511791"/>
          </a:xfrm>
        </p:grpSpPr>
        <p:sp>
          <p:nvSpPr>
            <p:cNvPr id="3" name="자유형 2"/>
            <p:cNvSpPr/>
            <p:nvPr/>
          </p:nvSpPr>
          <p:spPr>
            <a:xfrm>
              <a:off x="5656997" y="3678072"/>
              <a:ext cx="354842" cy="511791"/>
            </a:xfrm>
            <a:custGeom>
              <a:avLst/>
              <a:gdLst>
                <a:gd name="connsiteX0" fmla="*/ 122830 w 354842"/>
                <a:gd name="connsiteY0" fmla="*/ 0 h 511791"/>
                <a:gd name="connsiteX1" fmla="*/ 122830 w 354842"/>
                <a:gd name="connsiteY1" fmla="*/ 211540 h 511791"/>
                <a:gd name="connsiteX2" fmla="*/ 0 w 354842"/>
                <a:gd name="connsiteY2" fmla="*/ 204716 h 511791"/>
                <a:gd name="connsiteX3" fmla="*/ 0 w 354842"/>
                <a:gd name="connsiteY3" fmla="*/ 457200 h 511791"/>
                <a:gd name="connsiteX4" fmla="*/ 354842 w 354842"/>
                <a:gd name="connsiteY4" fmla="*/ 511791 h 511791"/>
                <a:gd name="connsiteX5" fmla="*/ 307075 w 354842"/>
                <a:gd name="connsiteY5" fmla="*/ 20471 h 511791"/>
                <a:gd name="connsiteX6" fmla="*/ 122830 w 354842"/>
                <a:gd name="connsiteY6" fmla="*/ 0 h 51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4842" h="511791">
                  <a:moveTo>
                    <a:pt x="122830" y="0"/>
                  </a:moveTo>
                  <a:lnTo>
                    <a:pt x="122830" y="211540"/>
                  </a:lnTo>
                  <a:lnTo>
                    <a:pt x="0" y="204716"/>
                  </a:lnTo>
                  <a:lnTo>
                    <a:pt x="0" y="457200"/>
                  </a:lnTo>
                  <a:lnTo>
                    <a:pt x="354842" y="511791"/>
                  </a:lnTo>
                  <a:lnTo>
                    <a:pt x="307075" y="20471"/>
                  </a:lnTo>
                  <a:lnTo>
                    <a:pt x="12283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모서리가 둥근 직사각형 79"/>
            <p:cNvSpPr/>
            <p:nvPr/>
          </p:nvSpPr>
          <p:spPr>
            <a:xfrm>
              <a:off x="5836458" y="3955526"/>
              <a:ext cx="936000" cy="215249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en-US" altLang="ko-KR" sz="900" b="1" dirty="0" err="1">
                  <a:solidFill>
                    <a:schemeClr val="tx1"/>
                  </a:solidFill>
                  <a:latin typeface="Candara" panose="020E0502030303020204" pitchFamily="34" charset="0"/>
                  <a:ea typeface="HY울릉도M" panose="02030600000101010101" pitchFamily="18" charset="-127"/>
                </a:rPr>
                <a:t>Waker</a:t>
              </a:r>
              <a:r>
                <a:rPr lang="en-US" altLang="ko-KR" sz="900" b="1" dirty="0">
                  <a:solidFill>
                    <a:schemeClr val="tx1"/>
                  </a:solidFill>
                  <a:latin typeface="Candara" panose="020E0502030303020204" pitchFamily="34" charset="0"/>
                  <a:ea typeface="HY울릉도M" panose="02030600000101010101" pitchFamily="18" charset="-127"/>
                </a:rPr>
                <a:t> chemical</a:t>
              </a:r>
              <a:endParaRPr lang="ko-KR" altLang="en-US" sz="900" b="1" dirty="0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endParaRPr>
            </a:p>
          </p:txBody>
        </p:sp>
      </p:grpSp>
      <p:graphicFrame>
        <p:nvGraphicFramePr>
          <p:cNvPr id="83" name="표 82">
            <a:extLst>
              <a:ext uri="{FF2B5EF4-FFF2-40B4-BE49-F238E27FC236}">
                <a16:creationId xmlns:a16="http://schemas.microsoft.com/office/drawing/2014/main" xmlns="" id="{55D1A193-2396-45ED-99CE-284BFBB9B402}"/>
              </a:ext>
            </a:extLst>
          </p:cNvPr>
          <p:cNvGraphicFramePr>
            <a:graphicFrameLocks noGrp="1"/>
          </p:cNvGraphicFramePr>
          <p:nvPr/>
        </p:nvGraphicFramePr>
        <p:xfrm>
          <a:off x="6575667" y="1648613"/>
          <a:ext cx="2304364" cy="123444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0530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13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6624">
                <a:tc>
                  <a:txBody>
                    <a:bodyPr/>
                    <a:lstStyle/>
                    <a:p>
                      <a:pPr latinLnBrk="1"/>
                      <a:endParaRPr kumimoji="0" lang="ko-KR" altLang="en-US" sz="1100" b="0" u="none" strike="noStrike" kern="1200" cap="none" spc="3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100" b="0" u="none" strike="noStrike" kern="1200" cap="none" spc="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Benefit</a:t>
                      </a:r>
                      <a:endParaRPr kumimoji="0" lang="ko-KR" altLang="en-US" sz="1100" b="0" u="none" strike="noStrike" kern="1200" cap="none" spc="3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624"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나눔고딕 ExtraBold" pitchFamily="50" charset="-127"/>
                          <a:cs typeface="Browallia New" panose="020B0604020202020204" pitchFamily="34" charset="-34"/>
                        </a:rPr>
                        <a:t>Investment cost</a:t>
                      </a:r>
                      <a:endParaRPr kumimoji="0" lang="ko-KR" altLang="en-US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나눔고딕 ExtraBold" pitchFamily="50" charset="-127"/>
                        <a:cs typeface="Browallia New" panose="020B0604020202020204" pitchFamily="34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나눔고딕 ExtraBold" pitchFamily="50" charset="-127"/>
                          <a:cs typeface="Browallia New" panose="020B0604020202020204" pitchFamily="34" charset="-34"/>
                        </a:rPr>
                        <a:t>96.3</a:t>
                      </a:r>
                      <a:r>
                        <a:rPr kumimoji="0" lang="ko-KR" altLang="en-US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나눔고딕 ExtraBold" pitchFamily="50" charset="-127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나눔고딕 ExtraBold" pitchFamily="50" charset="-127"/>
                          <a:cs typeface="Browallia New" panose="020B0604020202020204" pitchFamily="34" charset="-34"/>
                        </a:rPr>
                        <a:t>million USD</a:t>
                      </a:r>
                      <a:endParaRPr kumimoji="0" lang="ko-KR" altLang="en-US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나눔고딕 ExtraBold" pitchFamily="50" charset="-127"/>
                        <a:cs typeface="Browallia New" panose="020B0604020202020204" pitchFamily="34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6624"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나눔고딕 ExtraBold" pitchFamily="50" charset="-127"/>
                          <a:cs typeface="Browallia New" panose="020B0604020202020204" pitchFamily="34" charset="-34"/>
                        </a:rPr>
                        <a:t>Revenue</a:t>
                      </a:r>
                      <a:endParaRPr kumimoji="0" lang="ko-KR" altLang="en-US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나눔고딕 ExtraBold" pitchFamily="50" charset="-127"/>
                        <a:cs typeface="Browallia New" panose="020B0604020202020204" pitchFamily="34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나눔고딕 ExtraBold" pitchFamily="50" charset="-127"/>
                          <a:cs typeface="Browallia New" panose="020B0604020202020204" pitchFamily="34" charset="-34"/>
                        </a:rPr>
                        <a:t>49.7 million USD/</a:t>
                      </a:r>
                      <a:r>
                        <a:rPr kumimoji="0" lang="en-US" altLang="ko-KR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나눔고딕 ExtraBold" pitchFamily="50" charset="-127"/>
                          <a:cs typeface="Browallia New" panose="020B0604020202020204" pitchFamily="34" charset="-34"/>
                        </a:rPr>
                        <a:t>yr</a:t>
                      </a:r>
                      <a:endParaRPr kumimoji="0" lang="ko-KR" altLang="en-US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나눔고딕 ExtraBold" pitchFamily="50" charset="-127"/>
                        <a:cs typeface="Browallia New" panose="020B0604020202020204" pitchFamily="34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6624"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나눔고딕 ExtraBold" pitchFamily="50" charset="-127"/>
                          <a:cs typeface="Browallia New" panose="020B0604020202020204" pitchFamily="34" charset="-34"/>
                        </a:rPr>
                        <a:t>Energy saving</a:t>
                      </a:r>
                      <a:endParaRPr kumimoji="0" lang="ko-KR" altLang="en-US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나눔고딕 ExtraBold" pitchFamily="50" charset="-127"/>
                        <a:cs typeface="Browallia New" panose="020B0604020202020204" pitchFamily="34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나눔고딕 ExtraBold" pitchFamily="50" charset="-127"/>
                          <a:cs typeface="Browallia New" panose="020B0604020202020204" pitchFamily="34" charset="-34"/>
                        </a:rPr>
                        <a:t>104,262 toe/</a:t>
                      </a:r>
                      <a:r>
                        <a:rPr kumimoji="0" lang="en-US" altLang="ko-KR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나눔고딕 ExtraBold" pitchFamily="50" charset="-127"/>
                          <a:cs typeface="Browallia New" panose="020B0604020202020204" pitchFamily="34" charset="-34"/>
                        </a:rPr>
                        <a:t>yr</a:t>
                      </a:r>
                      <a:endParaRPr kumimoji="0" lang="ko-KR" altLang="en-US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나눔고딕 ExtraBold" pitchFamily="50" charset="-127"/>
                        <a:cs typeface="Browallia New" panose="020B0604020202020204" pitchFamily="34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6624"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나눔고딕 ExtraBold" pitchFamily="50" charset="-127"/>
                          <a:cs typeface="Browallia New" panose="020B0604020202020204" pitchFamily="34" charset="-34"/>
                        </a:rPr>
                        <a:t>CO2 reduction</a:t>
                      </a:r>
                      <a:endParaRPr kumimoji="0" lang="ko-KR" altLang="en-US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나눔고딕 ExtraBold" pitchFamily="50" charset="-127"/>
                        <a:cs typeface="Browallia New" panose="020B0604020202020204" pitchFamily="34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나눔고딕 ExtraBold" pitchFamily="50" charset="-127"/>
                          <a:cs typeface="Browallia New" panose="020B0604020202020204" pitchFamily="34" charset="-34"/>
                        </a:rPr>
                        <a:t>272,137tCO2/</a:t>
                      </a:r>
                      <a:r>
                        <a:rPr kumimoji="0" lang="en-US" altLang="ko-KR" sz="10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나눔고딕 ExtraBold" pitchFamily="50" charset="-127"/>
                          <a:cs typeface="Browallia New" panose="020B0604020202020204" pitchFamily="34" charset="-34"/>
                        </a:rPr>
                        <a:t>yr</a:t>
                      </a:r>
                      <a:endParaRPr kumimoji="0" lang="ko-KR" altLang="en-US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나눔고딕 ExtraBold" pitchFamily="50" charset="-127"/>
                        <a:cs typeface="Browallia New" panose="020B0604020202020204" pitchFamily="34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82" name="그룹 81">
            <a:extLst>
              <a:ext uri="{FF2B5EF4-FFF2-40B4-BE49-F238E27FC236}">
                <a16:creationId xmlns:a16="http://schemas.microsoft.com/office/drawing/2014/main" xmlns="" id="{068EBE94-D46F-4165-BF46-DC74F8601FF4}"/>
              </a:ext>
            </a:extLst>
          </p:cNvPr>
          <p:cNvGrpSpPr/>
          <p:nvPr/>
        </p:nvGrpSpPr>
        <p:grpSpPr>
          <a:xfrm>
            <a:off x="4194048" y="2218944"/>
            <a:ext cx="1530080" cy="981456"/>
            <a:chOff x="4194048" y="2218944"/>
            <a:chExt cx="1530080" cy="981456"/>
          </a:xfrm>
        </p:grpSpPr>
        <p:sp>
          <p:nvSpPr>
            <p:cNvPr id="84" name="자유형 96">
              <a:extLst>
                <a:ext uri="{FF2B5EF4-FFF2-40B4-BE49-F238E27FC236}">
                  <a16:creationId xmlns:a16="http://schemas.microsoft.com/office/drawing/2014/main" xmlns="" id="{8875AE9B-789B-4E3C-8555-CBE79EE4294A}"/>
                </a:ext>
              </a:extLst>
            </p:cNvPr>
            <p:cNvSpPr/>
            <p:nvPr/>
          </p:nvSpPr>
          <p:spPr>
            <a:xfrm>
              <a:off x="4194048" y="2218944"/>
              <a:ext cx="755904" cy="981456"/>
            </a:xfrm>
            <a:custGeom>
              <a:avLst/>
              <a:gdLst>
                <a:gd name="connsiteX0" fmla="*/ 0 w 755904"/>
                <a:gd name="connsiteY0" fmla="*/ 0 h 981456"/>
                <a:gd name="connsiteX1" fmla="*/ 0 w 755904"/>
                <a:gd name="connsiteY1" fmla="*/ 140208 h 981456"/>
                <a:gd name="connsiteX2" fmla="*/ 627888 w 755904"/>
                <a:gd name="connsiteY2" fmla="*/ 402336 h 981456"/>
                <a:gd name="connsiteX3" fmla="*/ 579120 w 755904"/>
                <a:gd name="connsiteY3" fmla="*/ 969264 h 981456"/>
                <a:gd name="connsiteX4" fmla="*/ 755904 w 755904"/>
                <a:gd name="connsiteY4" fmla="*/ 981456 h 9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904" h="981456">
                  <a:moveTo>
                    <a:pt x="0" y="0"/>
                  </a:moveTo>
                  <a:lnTo>
                    <a:pt x="0" y="140208"/>
                  </a:lnTo>
                  <a:lnTo>
                    <a:pt x="627888" y="402336"/>
                  </a:lnTo>
                  <a:lnTo>
                    <a:pt x="579120" y="969264"/>
                  </a:lnTo>
                  <a:lnTo>
                    <a:pt x="755904" y="981456"/>
                  </a:ln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설명선 2 4">
              <a:extLst>
                <a:ext uri="{FF2B5EF4-FFF2-40B4-BE49-F238E27FC236}">
                  <a16:creationId xmlns:a16="http://schemas.microsoft.com/office/drawing/2014/main" xmlns="" id="{B2A738A0-397F-4417-8D92-62EB38F66844}"/>
                </a:ext>
              </a:extLst>
            </p:cNvPr>
            <p:cNvSpPr/>
            <p:nvPr/>
          </p:nvSpPr>
          <p:spPr>
            <a:xfrm>
              <a:off x="5008042" y="2388837"/>
              <a:ext cx="716086" cy="369332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49960"/>
                <a:gd name="adj6" fmla="val -33441"/>
              </a:avLst>
            </a:prstGeom>
            <a:solidFill>
              <a:schemeClr val="accent2">
                <a:alpha val="50000"/>
              </a:schemeClr>
            </a:solidFill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andara" panose="020E0502030303020204" pitchFamily="34" charset="0"/>
                  <a:ea typeface="HY나무B" panose="02030600000101010101" pitchFamily="18" charset="-127"/>
                </a:rPr>
                <a:t>MP Steam</a:t>
              </a:r>
            </a:p>
            <a:p>
              <a:pPr algn="ctr"/>
              <a:r>
                <a:rPr lang="en-US" altLang="ko-KR" sz="9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andara" panose="020E0502030303020204" pitchFamily="34" charset="0"/>
                  <a:ea typeface="HY나무B" panose="02030600000101010101" pitchFamily="18" charset="-127"/>
                </a:rPr>
                <a:t>20 ton/</a:t>
              </a:r>
              <a:r>
                <a:rPr lang="en-US" altLang="ko-KR" sz="900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andara" panose="020E0502030303020204" pitchFamily="34" charset="0"/>
                  <a:ea typeface="HY나무B" panose="02030600000101010101" pitchFamily="18" charset="-127"/>
                </a:rPr>
                <a:t>hr</a:t>
              </a:r>
              <a:endParaRPr lang="ko-KR" altLang="en-US" sz="9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endParaRPr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xmlns="" id="{F20538A0-9F85-4F49-BD86-86F6217ADAB8}"/>
              </a:ext>
            </a:extLst>
          </p:cNvPr>
          <p:cNvGrpSpPr/>
          <p:nvPr/>
        </p:nvGrpSpPr>
        <p:grpSpPr>
          <a:xfrm>
            <a:off x="3775201" y="3283527"/>
            <a:ext cx="991871" cy="1011382"/>
            <a:chOff x="3775201" y="3283527"/>
            <a:chExt cx="991871" cy="1011382"/>
          </a:xfrm>
        </p:grpSpPr>
        <p:sp>
          <p:nvSpPr>
            <p:cNvPr id="92" name="자유형 144">
              <a:extLst>
                <a:ext uri="{FF2B5EF4-FFF2-40B4-BE49-F238E27FC236}">
                  <a16:creationId xmlns:a16="http://schemas.microsoft.com/office/drawing/2014/main" xmlns="" id="{4FAECB95-1529-4BDA-A709-DC5A92724F0F}"/>
                </a:ext>
              </a:extLst>
            </p:cNvPr>
            <p:cNvSpPr/>
            <p:nvPr/>
          </p:nvSpPr>
          <p:spPr>
            <a:xfrm>
              <a:off x="4350327" y="3283527"/>
              <a:ext cx="416745" cy="1011382"/>
            </a:xfrm>
            <a:custGeom>
              <a:avLst/>
              <a:gdLst>
                <a:gd name="connsiteX0" fmla="*/ 519546 w 519546"/>
                <a:gd name="connsiteY0" fmla="*/ 0 h 1011382"/>
                <a:gd name="connsiteX1" fmla="*/ 512618 w 519546"/>
                <a:gd name="connsiteY1" fmla="*/ 858982 h 1011382"/>
                <a:gd name="connsiteX2" fmla="*/ 0 w 519546"/>
                <a:gd name="connsiteY2" fmla="*/ 831273 h 1011382"/>
                <a:gd name="connsiteX3" fmla="*/ 0 w 519546"/>
                <a:gd name="connsiteY3" fmla="*/ 1011382 h 101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9546" h="1011382">
                  <a:moveTo>
                    <a:pt x="519546" y="0"/>
                  </a:moveTo>
                  <a:cubicBezTo>
                    <a:pt x="517237" y="286327"/>
                    <a:pt x="514927" y="572655"/>
                    <a:pt x="512618" y="858982"/>
                  </a:cubicBezTo>
                  <a:lnTo>
                    <a:pt x="0" y="831273"/>
                  </a:lnTo>
                  <a:lnTo>
                    <a:pt x="0" y="1011382"/>
                  </a:ln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3" name="설명선 2 48">
              <a:extLst>
                <a:ext uri="{FF2B5EF4-FFF2-40B4-BE49-F238E27FC236}">
                  <a16:creationId xmlns:a16="http://schemas.microsoft.com/office/drawing/2014/main" xmlns="" id="{32ACB273-7F83-442C-AE95-0CFEA231243E}"/>
                </a:ext>
              </a:extLst>
            </p:cNvPr>
            <p:cNvSpPr/>
            <p:nvPr/>
          </p:nvSpPr>
          <p:spPr>
            <a:xfrm>
              <a:off x="3775201" y="3509302"/>
              <a:ext cx="699644" cy="369332"/>
            </a:xfrm>
            <a:prstGeom prst="borderCallout2">
              <a:avLst>
                <a:gd name="adj1" fmla="val 24553"/>
                <a:gd name="adj2" fmla="val 103516"/>
                <a:gd name="adj3" fmla="val 28421"/>
                <a:gd name="adj4" fmla="val 116766"/>
                <a:gd name="adj5" fmla="val 62210"/>
                <a:gd name="adj6" fmla="val 133860"/>
              </a:avLst>
            </a:prstGeom>
            <a:solidFill>
              <a:schemeClr val="accent2">
                <a:alpha val="50000"/>
              </a:schemeClr>
            </a:solidFill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andara" panose="020E0502030303020204" pitchFamily="34" charset="0"/>
                  <a:ea typeface="HY나무B" panose="02030600000101010101" pitchFamily="18" charset="-127"/>
                </a:rPr>
                <a:t>MP Steam</a:t>
              </a:r>
            </a:p>
            <a:p>
              <a:pPr algn="ctr"/>
              <a:r>
                <a:rPr lang="en-US" altLang="ko-KR" sz="9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andara" panose="020E0502030303020204" pitchFamily="34" charset="0"/>
                  <a:ea typeface="HY나무B" panose="02030600000101010101" pitchFamily="18" charset="-127"/>
                </a:rPr>
                <a:t>10 ton/</a:t>
              </a:r>
              <a:r>
                <a:rPr lang="en-US" altLang="ko-KR" sz="900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andara" panose="020E0502030303020204" pitchFamily="34" charset="0"/>
                  <a:ea typeface="HY나무B" panose="02030600000101010101" pitchFamily="18" charset="-127"/>
                </a:rPr>
                <a:t>hr</a:t>
              </a:r>
              <a:endParaRPr lang="ko-KR" altLang="en-US" sz="9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endParaRPr>
            </a:p>
          </p:txBody>
        </p: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xmlns="" id="{96ADD1A0-872F-4805-B4FE-6CE0C7ECB15C}"/>
              </a:ext>
            </a:extLst>
          </p:cNvPr>
          <p:cNvGrpSpPr/>
          <p:nvPr/>
        </p:nvGrpSpPr>
        <p:grpSpPr>
          <a:xfrm>
            <a:off x="3802520" y="4419600"/>
            <a:ext cx="4335640" cy="1174931"/>
            <a:chOff x="3802520" y="4419600"/>
            <a:chExt cx="4335640" cy="1174931"/>
          </a:xfrm>
        </p:grpSpPr>
        <p:sp>
          <p:nvSpPr>
            <p:cNvPr id="102" name="자유형 108">
              <a:extLst>
                <a:ext uri="{FF2B5EF4-FFF2-40B4-BE49-F238E27FC236}">
                  <a16:creationId xmlns:a16="http://schemas.microsoft.com/office/drawing/2014/main" xmlns="" id="{ED049D9D-F66B-4C35-92A3-63F07F912B4C}"/>
                </a:ext>
              </a:extLst>
            </p:cNvPr>
            <p:cNvSpPr/>
            <p:nvPr/>
          </p:nvSpPr>
          <p:spPr>
            <a:xfrm>
              <a:off x="3802520" y="4419600"/>
              <a:ext cx="4335640" cy="1048512"/>
            </a:xfrm>
            <a:custGeom>
              <a:avLst/>
              <a:gdLst>
                <a:gd name="connsiteX0" fmla="*/ 0 w 4437888"/>
                <a:gd name="connsiteY0" fmla="*/ 804672 h 1048512"/>
                <a:gd name="connsiteX1" fmla="*/ 24384 w 4437888"/>
                <a:gd name="connsiteY1" fmla="*/ 493776 h 1048512"/>
                <a:gd name="connsiteX2" fmla="*/ 1591056 w 4437888"/>
                <a:gd name="connsiteY2" fmla="*/ 579120 h 1048512"/>
                <a:gd name="connsiteX3" fmla="*/ 2371344 w 4437888"/>
                <a:gd name="connsiteY3" fmla="*/ 158496 h 1048512"/>
                <a:gd name="connsiteX4" fmla="*/ 3419856 w 4437888"/>
                <a:gd name="connsiteY4" fmla="*/ 0 h 1048512"/>
                <a:gd name="connsiteX5" fmla="*/ 4053840 w 4437888"/>
                <a:gd name="connsiteY5" fmla="*/ 731520 h 1048512"/>
                <a:gd name="connsiteX6" fmla="*/ 4096512 w 4437888"/>
                <a:gd name="connsiteY6" fmla="*/ 963168 h 1048512"/>
                <a:gd name="connsiteX7" fmla="*/ 4437888 w 4437888"/>
                <a:gd name="connsiteY7" fmla="*/ 1048512 h 104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37888" h="1048512">
                  <a:moveTo>
                    <a:pt x="0" y="804672"/>
                  </a:moveTo>
                  <a:lnTo>
                    <a:pt x="24384" y="493776"/>
                  </a:lnTo>
                  <a:lnTo>
                    <a:pt x="1591056" y="579120"/>
                  </a:lnTo>
                  <a:lnTo>
                    <a:pt x="2371344" y="158496"/>
                  </a:lnTo>
                  <a:lnTo>
                    <a:pt x="3419856" y="0"/>
                  </a:lnTo>
                  <a:lnTo>
                    <a:pt x="4053840" y="731520"/>
                  </a:lnTo>
                  <a:lnTo>
                    <a:pt x="4096512" y="963168"/>
                  </a:lnTo>
                  <a:lnTo>
                    <a:pt x="4437888" y="1048512"/>
                  </a:ln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3" name="설명선 2 155">
              <a:extLst>
                <a:ext uri="{FF2B5EF4-FFF2-40B4-BE49-F238E27FC236}">
                  <a16:creationId xmlns:a16="http://schemas.microsoft.com/office/drawing/2014/main" xmlns="" id="{C3364270-17C0-4248-97D2-4C0FA0E49F72}"/>
                </a:ext>
              </a:extLst>
            </p:cNvPr>
            <p:cNvSpPr/>
            <p:nvPr/>
          </p:nvSpPr>
          <p:spPr>
            <a:xfrm>
              <a:off x="4322064" y="5225199"/>
              <a:ext cx="716086" cy="369332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42239"/>
                <a:gd name="adj6" fmla="val -66916"/>
              </a:avLst>
            </a:prstGeom>
            <a:solidFill>
              <a:schemeClr val="accent2">
                <a:alpha val="50000"/>
              </a:schemeClr>
            </a:solidFill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andara" panose="020E0502030303020204" pitchFamily="34" charset="0"/>
                  <a:ea typeface="HY나무B" panose="02030600000101010101" pitchFamily="18" charset="-127"/>
                </a:rPr>
                <a:t>HP Steam</a:t>
              </a:r>
            </a:p>
            <a:p>
              <a:pPr algn="ctr"/>
              <a:r>
                <a:rPr lang="en-US" altLang="ko-KR" sz="9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andara" panose="020E0502030303020204" pitchFamily="34" charset="0"/>
                  <a:ea typeface="HY나무B" panose="02030600000101010101" pitchFamily="18" charset="-127"/>
                </a:rPr>
                <a:t>30 ton/</a:t>
              </a:r>
              <a:r>
                <a:rPr lang="en-US" altLang="ko-KR" sz="900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andara" panose="020E0502030303020204" pitchFamily="34" charset="0"/>
                  <a:ea typeface="HY나무B" panose="02030600000101010101" pitchFamily="18" charset="-127"/>
                </a:rPr>
                <a:t>hr</a:t>
              </a:r>
              <a:endParaRPr lang="ko-KR" altLang="en-US" sz="9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endParaRPr>
            </a:p>
          </p:txBody>
        </p:sp>
      </p:grpSp>
      <p:sp>
        <p:nvSpPr>
          <p:cNvPr id="104" name="설명선 2 156">
            <a:extLst>
              <a:ext uri="{FF2B5EF4-FFF2-40B4-BE49-F238E27FC236}">
                <a16:creationId xmlns:a16="http://schemas.microsoft.com/office/drawing/2014/main" xmlns="" id="{52018047-16D8-4C1D-A365-58FC0FE7E66E}"/>
              </a:ext>
            </a:extLst>
          </p:cNvPr>
          <p:cNvSpPr/>
          <p:nvPr/>
        </p:nvSpPr>
        <p:spPr>
          <a:xfrm>
            <a:off x="1397544" y="4922874"/>
            <a:ext cx="699644" cy="369332"/>
          </a:xfrm>
          <a:prstGeom prst="borderCallout2">
            <a:avLst>
              <a:gd name="adj1" fmla="val 24553"/>
              <a:gd name="adj2" fmla="val 103516"/>
              <a:gd name="adj3" fmla="val 28421"/>
              <a:gd name="adj4" fmla="val 116766"/>
              <a:gd name="adj5" fmla="val -15160"/>
              <a:gd name="adj6" fmla="val 168576"/>
            </a:avLst>
          </a:prstGeom>
          <a:solidFill>
            <a:schemeClr val="accent2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rPr>
              <a:t>HP Steam</a:t>
            </a:r>
          </a:p>
          <a:p>
            <a:pPr algn="ctr"/>
            <a:r>
              <a:rPr lang="en-US" altLang="ko-KR" sz="9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rPr>
              <a:t>25 ton/</a:t>
            </a:r>
            <a:r>
              <a:rPr lang="en-US" altLang="ko-KR" sz="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rPr>
              <a:t>hr</a:t>
            </a:r>
            <a:endParaRPr lang="ko-KR" altLang="en-US" sz="900" dirty="0">
              <a:solidFill>
                <a:schemeClr val="accent6">
                  <a:lumMod val="20000"/>
                  <a:lumOff val="80000"/>
                </a:schemeClr>
              </a:solidFill>
              <a:latin typeface="Candara" panose="020E0502030303020204" pitchFamily="34" charset="0"/>
              <a:ea typeface="HY나무B" panose="02030600000101010101" pitchFamily="18" charset="-127"/>
            </a:endParaRPr>
          </a:p>
        </p:txBody>
      </p:sp>
      <p:cxnSp>
        <p:nvCxnSpPr>
          <p:cNvPr id="105" name="직선 연결선 104">
            <a:extLst>
              <a:ext uri="{FF2B5EF4-FFF2-40B4-BE49-F238E27FC236}">
                <a16:creationId xmlns:a16="http://schemas.microsoft.com/office/drawing/2014/main" xmlns="" id="{44F3E810-8D3F-48E1-BE2D-DC8F9420EFEE}"/>
              </a:ext>
            </a:extLst>
          </p:cNvPr>
          <p:cNvCxnSpPr/>
          <p:nvPr/>
        </p:nvCxnSpPr>
        <p:spPr>
          <a:xfrm>
            <a:off x="3096760" y="5180080"/>
            <a:ext cx="317572" cy="4912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설명선 2 158">
            <a:extLst>
              <a:ext uri="{FF2B5EF4-FFF2-40B4-BE49-F238E27FC236}">
                <a16:creationId xmlns:a16="http://schemas.microsoft.com/office/drawing/2014/main" xmlns="" id="{BDE525B7-9ED1-4AB9-A732-E9C010AB55BB}"/>
              </a:ext>
            </a:extLst>
          </p:cNvPr>
          <p:cNvSpPr/>
          <p:nvPr/>
        </p:nvSpPr>
        <p:spPr>
          <a:xfrm>
            <a:off x="1990853" y="5559517"/>
            <a:ext cx="699644" cy="369332"/>
          </a:xfrm>
          <a:prstGeom prst="borderCallout2">
            <a:avLst>
              <a:gd name="adj1" fmla="val 24553"/>
              <a:gd name="adj2" fmla="val 103516"/>
              <a:gd name="adj3" fmla="val 28421"/>
              <a:gd name="adj4" fmla="val 116766"/>
              <a:gd name="adj5" fmla="val -84793"/>
              <a:gd name="adj6" fmla="val 175723"/>
            </a:avLst>
          </a:prstGeom>
          <a:solidFill>
            <a:schemeClr val="accent2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rPr>
              <a:t>MP Steam</a:t>
            </a:r>
          </a:p>
          <a:p>
            <a:pPr algn="ctr"/>
            <a:r>
              <a:rPr lang="en-US" altLang="ko-KR" sz="9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rPr>
              <a:t>10 ton/</a:t>
            </a:r>
            <a:r>
              <a:rPr lang="en-US" altLang="ko-KR" sz="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rPr>
              <a:t>hr</a:t>
            </a:r>
            <a:endParaRPr lang="ko-KR" altLang="en-US" sz="900" dirty="0">
              <a:solidFill>
                <a:schemeClr val="accent6">
                  <a:lumMod val="20000"/>
                  <a:lumOff val="80000"/>
                </a:schemeClr>
              </a:solidFill>
              <a:latin typeface="Candara" panose="020E0502030303020204" pitchFamily="34" charset="0"/>
              <a:ea typeface="HY나무B" panose="02030600000101010101" pitchFamily="18" charset="-127"/>
            </a:endParaRPr>
          </a:p>
        </p:txBody>
      </p:sp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xmlns="" id="{17735B9E-EAFA-4620-B1D9-A4B3418DCAFA}"/>
              </a:ext>
            </a:extLst>
          </p:cNvPr>
          <p:cNvCxnSpPr/>
          <p:nvPr/>
        </p:nvCxnSpPr>
        <p:spPr>
          <a:xfrm flipH="1">
            <a:off x="3491880" y="4725144"/>
            <a:ext cx="72008" cy="57606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설명선 2 159">
            <a:extLst>
              <a:ext uri="{FF2B5EF4-FFF2-40B4-BE49-F238E27FC236}">
                <a16:creationId xmlns:a16="http://schemas.microsoft.com/office/drawing/2014/main" xmlns="" id="{E5DD1B6E-7652-4621-AE32-40BFE0CC4607}"/>
              </a:ext>
            </a:extLst>
          </p:cNvPr>
          <p:cNvSpPr/>
          <p:nvPr/>
        </p:nvSpPr>
        <p:spPr>
          <a:xfrm>
            <a:off x="2523615" y="3490703"/>
            <a:ext cx="699644" cy="369332"/>
          </a:xfrm>
          <a:prstGeom prst="borderCallout2">
            <a:avLst>
              <a:gd name="adj1" fmla="val 24553"/>
              <a:gd name="adj2" fmla="val 103516"/>
              <a:gd name="adj3" fmla="val 28421"/>
              <a:gd name="adj4" fmla="val 116766"/>
              <a:gd name="adj5" fmla="val 418108"/>
              <a:gd name="adj6" fmla="val 138965"/>
            </a:avLst>
          </a:prstGeom>
          <a:solidFill>
            <a:schemeClr val="accent2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rPr>
              <a:t>LP Steam</a:t>
            </a:r>
          </a:p>
          <a:p>
            <a:pPr algn="ctr"/>
            <a:r>
              <a:rPr lang="en-US" altLang="ko-KR" sz="9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rPr>
              <a:t>20 ton/</a:t>
            </a:r>
            <a:r>
              <a:rPr lang="en-US" altLang="ko-KR" sz="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rPr>
              <a:t>hr</a:t>
            </a:r>
            <a:endParaRPr lang="ko-KR" altLang="en-US" sz="900" dirty="0">
              <a:solidFill>
                <a:schemeClr val="accent6">
                  <a:lumMod val="20000"/>
                  <a:lumOff val="80000"/>
                </a:schemeClr>
              </a:solidFill>
              <a:latin typeface="Candara" panose="020E0502030303020204" pitchFamily="34" charset="0"/>
              <a:ea typeface="HY나무B" panose="02030600000101010101" pitchFamily="18" charset="-127"/>
            </a:endParaRPr>
          </a:p>
        </p:txBody>
      </p:sp>
      <p:sp>
        <p:nvSpPr>
          <p:cNvPr id="109" name="자유형 127">
            <a:extLst>
              <a:ext uri="{FF2B5EF4-FFF2-40B4-BE49-F238E27FC236}">
                <a16:creationId xmlns:a16="http://schemas.microsoft.com/office/drawing/2014/main" xmlns="" id="{F9C280AE-9C5C-4B3E-8CDF-BA69A81147C2}"/>
              </a:ext>
            </a:extLst>
          </p:cNvPr>
          <p:cNvSpPr/>
          <p:nvPr/>
        </p:nvSpPr>
        <p:spPr>
          <a:xfrm>
            <a:off x="2328672" y="4645152"/>
            <a:ext cx="1473848" cy="268224"/>
          </a:xfrm>
          <a:custGeom>
            <a:avLst/>
            <a:gdLst>
              <a:gd name="connsiteX0" fmla="*/ 0 w 1341120"/>
              <a:gd name="connsiteY0" fmla="*/ 0 h 268224"/>
              <a:gd name="connsiteX1" fmla="*/ 170688 w 1341120"/>
              <a:gd name="connsiteY1" fmla="*/ 0 h 268224"/>
              <a:gd name="connsiteX2" fmla="*/ 146304 w 1341120"/>
              <a:gd name="connsiteY2" fmla="*/ 152400 h 268224"/>
              <a:gd name="connsiteX3" fmla="*/ 1341120 w 1341120"/>
              <a:gd name="connsiteY3" fmla="*/ 268224 h 26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1120" h="268224">
                <a:moveTo>
                  <a:pt x="0" y="0"/>
                </a:moveTo>
                <a:lnTo>
                  <a:pt x="170688" y="0"/>
                </a:lnTo>
                <a:lnTo>
                  <a:pt x="146304" y="152400"/>
                </a:lnTo>
                <a:lnTo>
                  <a:pt x="1341120" y="268224"/>
                </a:ln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8" name="자유형 2">
            <a:extLst>
              <a:ext uri="{FF2B5EF4-FFF2-40B4-BE49-F238E27FC236}">
                <a16:creationId xmlns:a16="http://schemas.microsoft.com/office/drawing/2014/main" xmlns="" id="{290CEB33-595D-4267-9974-DDD82BB9E31B}"/>
              </a:ext>
            </a:extLst>
          </p:cNvPr>
          <p:cNvSpPr/>
          <p:nvPr/>
        </p:nvSpPr>
        <p:spPr>
          <a:xfrm>
            <a:off x="292894" y="4779169"/>
            <a:ext cx="214312" cy="321469"/>
          </a:xfrm>
          <a:custGeom>
            <a:avLst/>
            <a:gdLst>
              <a:gd name="connsiteX0" fmla="*/ 0 w 214312"/>
              <a:gd name="connsiteY0" fmla="*/ 321469 h 321469"/>
              <a:gd name="connsiteX1" fmla="*/ 114300 w 214312"/>
              <a:gd name="connsiteY1" fmla="*/ 321469 h 321469"/>
              <a:gd name="connsiteX2" fmla="*/ 214312 w 214312"/>
              <a:gd name="connsiteY2" fmla="*/ 0 h 3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12" h="321469">
                <a:moveTo>
                  <a:pt x="0" y="321469"/>
                </a:moveTo>
                <a:lnTo>
                  <a:pt x="114300" y="321469"/>
                </a:lnTo>
                <a:lnTo>
                  <a:pt x="214312" y="0"/>
                </a:ln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9" name="자유형 3">
            <a:extLst>
              <a:ext uri="{FF2B5EF4-FFF2-40B4-BE49-F238E27FC236}">
                <a16:creationId xmlns:a16="http://schemas.microsoft.com/office/drawing/2014/main" xmlns="" id="{B75E8FF3-4EE6-4CB8-B98D-03E38766C9B1}"/>
              </a:ext>
            </a:extLst>
          </p:cNvPr>
          <p:cNvSpPr/>
          <p:nvPr/>
        </p:nvSpPr>
        <p:spPr>
          <a:xfrm>
            <a:off x="6272213" y="4593431"/>
            <a:ext cx="14287" cy="385763"/>
          </a:xfrm>
          <a:custGeom>
            <a:avLst/>
            <a:gdLst>
              <a:gd name="connsiteX0" fmla="*/ 0 w 14287"/>
              <a:gd name="connsiteY0" fmla="*/ 0 h 385763"/>
              <a:gd name="connsiteX1" fmla="*/ 14287 w 14287"/>
              <a:gd name="connsiteY1" fmla="*/ 385763 h 38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87" h="385763">
                <a:moveTo>
                  <a:pt x="0" y="0"/>
                </a:moveTo>
                <a:lnTo>
                  <a:pt x="14287" y="385763"/>
                </a:ln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자유형 4">
            <a:extLst>
              <a:ext uri="{FF2B5EF4-FFF2-40B4-BE49-F238E27FC236}">
                <a16:creationId xmlns:a16="http://schemas.microsoft.com/office/drawing/2014/main" xmlns="" id="{90652B7D-4372-48DD-BE23-6F59A2B518E7}"/>
              </a:ext>
            </a:extLst>
          </p:cNvPr>
          <p:cNvSpPr/>
          <p:nvPr/>
        </p:nvSpPr>
        <p:spPr>
          <a:xfrm>
            <a:off x="7741995" y="3890623"/>
            <a:ext cx="371475" cy="178594"/>
          </a:xfrm>
          <a:custGeom>
            <a:avLst/>
            <a:gdLst>
              <a:gd name="connsiteX0" fmla="*/ 0 w 371475"/>
              <a:gd name="connsiteY0" fmla="*/ 0 h 178594"/>
              <a:gd name="connsiteX1" fmla="*/ 371475 w 371475"/>
              <a:gd name="connsiteY1" fmla="*/ 178594 h 17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1475" h="178594">
                <a:moveTo>
                  <a:pt x="0" y="0"/>
                </a:moveTo>
                <a:lnTo>
                  <a:pt x="371475" y="178594"/>
                </a:ln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31" name="그룹 130">
            <a:extLst>
              <a:ext uri="{FF2B5EF4-FFF2-40B4-BE49-F238E27FC236}">
                <a16:creationId xmlns:a16="http://schemas.microsoft.com/office/drawing/2014/main" xmlns="" id="{ADEB234C-6D27-462D-983C-91606764D933}"/>
              </a:ext>
            </a:extLst>
          </p:cNvPr>
          <p:cNvGrpSpPr/>
          <p:nvPr/>
        </p:nvGrpSpPr>
        <p:grpSpPr>
          <a:xfrm>
            <a:off x="228600" y="3513708"/>
            <a:ext cx="8136731" cy="1509272"/>
            <a:chOff x="228600" y="3577078"/>
            <a:chExt cx="8136731" cy="1509272"/>
          </a:xfrm>
        </p:grpSpPr>
        <p:sp>
          <p:nvSpPr>
            <p:cNvPr id="132" name="자유형 1">
              <a:extLst>
                <a:ext uri="{FF2B5EF4-FFF2-40B4-BE49-F238E27FC236}">
                  <a16:creationId xmlns:a16="http://schemas.microsoft.com/office/drawing/2014/main" xmlns="" id="{58532317-A466-44CD-9698-DCD2D1FE83E5}"/>
                </a:ext>
              </a:extLst>
            </p:cNvPr>
            <p:cNvSpPr/>
            <p:nvPr/>
          </p:nvSpPr>
          <p:spPr>
            <a:xfrm>
              <a:off x="228600" y="3636169"/>
              <a:ext cx="8136731" cy="1450181"/>
            </a:xfrm>
            <a:custGeom>
              <a:avLst/>
              <a:gdLst>
                <a:gd name="connsiteX0" fmla="*/ 0 w 8136731"/>
                <a:gd name="connsiteY0" fmla="*/ 1100137 h 1450181"/>
                <a:gd name="connsiteX1" fmla="*/ 935831 w 8136731"/>
                <a:gd name="connsiteY1" fmla="*/ 1100137 h 1450181"/>
                <a:gd name="connsiteX2" fmla="*/ 900113 w 8136731"/>
                <a:gd name="connsiteY2" fmla="*/ 1228725 h 1450181"/>
                <a:gd name="connsiteX3" fmla="*/ 2243138 w 8136731"/>
                <a:gd name="connsiteY3" fmla="*/ 1178719 h 1450181"/>
                <a:gd name="connsiteX4" fmla="*/ 3529013 w 8136731"/>
                <a:gd name="connsiteY4" fmla="*/ 1285875 h 1450181"/>
                <a:gd name="connsiteX5" fmla="*/ 4479131 w 8136731"/>
                <a:gd name="connsiteY5" fmla="*/ 1328737 h 1450181"/>
                <a:gd name="connsiteX6" fmla="*/ 5150644 w 8136731"/>
                <a:gd name="connsiteY6" fmla="*/ 1393031 h 1450181"/>
                <a:gd name="connsiteX7" fmla="*/ 5865019 w 8136731"/>
                <a:gd name="connsiteY7" fmla="*/ 985837 h 1450181"/>
                <a:gd name="connsiteX8" fmla="*/ 6922294 w 8136731"/>
                <a:gd name="connsiteY8" fmla="*/ 785812 h 1450181"/>
                <a:gd name="connsiteX9" fmla="*/ 7436644 w 8136731"/>
                <a:gd name="connsiteY9" fmla="*/ 1450181 h 1450181"/>
                <a:gd name="connsiteX10" fmla="*/ 8136731 w 8136731"/>
                <a:gd name="connsiteY10" fmla="*/ 0 h 145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6731" h="1450181">
                  <a:moveTo>
                    <a:pt x="0" y="1100137"/>
                  </a:moveTo>
                  <a:lnTo>
                    <a:pt x="935831" y="1100137"/>
                  </a:lnTo>
                  <a:lnTo>
                    <a:pt x="900113" y="1228725"/>
                  </a:lnTo>
                  <a:lnTo>
                    <a:pt x="2243138" y="1178719"/>
                  </a:lnTo>
                  <a:lnTo>
                    <a:pt x="3529013" y="1285875"/>
                  </a:lnTo>
                  <a:lnTo>
                    <a:pt x="4479131" y="1328737"/>
                  </a:lnTo>
                  <a:lnTo>
                    <a:pt x="5150644" y="1393031"/>
                  </a:lnTo>
                  <a:lnTo>
                    <a:pt x="5865019" y="985837"/>
                  </a:lnTo>
                  <a:lnTo>
                    <a:pt x="6922294" y="785812"/>
                  </a:lnTo>
                  <a:lnTo>
                    <a:pt x="7436644" y="1450181"/>
                  </a:lnTo>
                  <a:lnTo>
                    <a:pt x="8136731" y="0"/>
                  </a:ln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3" name="설명선 2 57">
              <a:extLst>
                <a:ext uri="{FF2B5EF4-FFF2-40B4-BE49-F238E27FC236}">
                  <a16:creationId xmlns:a16="http://schemas.microsoft.com/office/drawing/2014/main" xmlns="" id="{DA09A46D-07C9-46CF-A55B-99163A50049F}"/>
                </a:ext>
              </a:extLst>
            </p:cNvPr>
            <p:cNvSpPr/>
            <p:nvPr/>
          </p:nvSpPr>
          <p:spPr>
            <a:xfrm>
              <a:off x="1485948" y="3577078"/>
              <a:ext cx="716086" cy="369332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303559"/>
                <a:gd name="adj6" fmla="val -114358"/>
              </a:avLst>
            </a:prstGeom>
            <a:solidFill>
              <a:schemeClr val="accent2">
                <a:alpha val="50000"/>
              </a:schemeClr>
            </a:solidFill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andara" panose="020E0502030303020204" pitchFamily="34" charset="0"/>
                  <a:ea typeface="HY나무B" panose="02030600000101010101" pitchFamily="18" charset="-127"/>
                </a:rPr>
                <a:t>HP Steam</a:t>
              </a:r>
            </a:p>
            <a:p>
              <a:pPr algn="ctr"/>
              <a:r>
                <a:rPr lang="en-US" altLang="ko-KR" sz="9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andara" panose="020E0502030303020204" pitchFamily="34" charset="0"/>
                  <a:ea typeface="HY나무B" panose="02030600000101010101" pitchFamily="18" charset="-127"/>
                </a:rPr>
                <a:t>70 ton/</a:t>
              </a:r>
              <a:r>
                <a:rPr lang="en-US" altLang="ko-KR" sz="900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andara" panose="020E0502030303020204" pitchFamily="34" charset="0"/>
                  <a:ea typeface="HY나무B" panose="02030600000101010101" pitchFamily="18" charset="-127"/>
                </a:rPr>
                <a:t>hr</a:t>
              </a:r>
              <a:endParaRPr lang="ko-KR" altLang="en-US" sz="9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endParaRPr>
            </a:p>
          </p:txBody>
        </p:sp>
      </p:grpSp>
      <p:sp>
        <p:nvSpPr>
          <p:cNvPr id="134" name="설명선 2 58">
            <a:extLst>
              <a:ext uri="{FF2B5EF4-FFF2-40B4-BE49-F238E27FC236}">
                <a16:creationId xmlns:a16="http://schemas.microsoft.com/office/drawing/2014/main" xmlns="" id="{1B31B61A-2116-446D-B7D4-0AA10E9EDAD5}"/>
              </a:ext>
            </a:extLst>
          </p:cNvPr>
          <p:cNvSpPr/>
          <p:nvPr/>
        </p:nvSpPr>
        <p:spPr>
          <a:xfrm>
            <a:off x="1228459" y="5372279"/>
            <a:ext cx="716086" cy="3693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8906"/>
              <a:gd name="adj6" fmla="val -110747"/>
            </a:avLst>
          </a:prstGeom>
          <a:solidFill>
            <a:schemeClr val="accent2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rPr>
              <a:t>HP Steam</a:t>
            </a:r>
          </a:p>
          <a:p>
            <a:pPr algn="ctr"/>
            <a:r>
              <a:rPr lang="en-US" altLang="ko-KR" sz="9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rPr>
              <a:t>50 ton/</a:t>
            </a:r>
            <a:r>
              <a:rPr lang="en-US" altLang="ko-KR" sz="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rPr>
              <a:t>hr</a:t>
            </a:r>
            <a:endParaRPr lang="ko-KR" altLang="en-US" sz="900" dirty="0">
              <a:solidFill>
                <a:schemeClr val="accent6">
                  <a:lumMod val="20000"/>
                  <a:lumOff val="80000"/>
                </a:schemeClr>
              </a:solidFill>
              <a:latin typeface="Candara" panose="020E0502030303020204" pitchFamily="34" charset="0"/>
              <a:ea typeface="HY나무B" panose="02030600000101010101" pitchFamily="18" charset="-127"/>
            </a:endParaRPr>
          </a:p>
        </p:txBody>
      </p:sp>
      <p:sp>
        <p:nvSpPr>
          <p:cNvPr id="135" name="설명선 2 60">
            <a:extLst>
              <a:ext uri="{FF2B5EF4-FFF2-40B4-BE49-F238E27FC236}">
                <a16:creationId xmlns:a16="http://schemas.microsoft.com/office/drawing/2014/main" xmlns="" id="{48C3ACE2-DCFD-482C-91EC-5A5FB66A5A6D}"/>
              </a:ext>
            </a:extLst>
          </p:cNvPr>
          <p:cNvSpPr/>
          <p:nvPr/>
        </p:nvSpPr>
        <p:spPr>
          <a:xfrm>
            <a:off x="4860032" y="4128319"/>
            <a:ext cx="699644" cy="369332"/>
          </a:xfrm>
          <a:prstGeom prst="borderCallout2">
            <a:avLst>
              <a:gd name="adj1" fmla="val 24553"/>
              <a:gd name="adj2" fmla="val 103516"/>
              <a:gd name="adj3" fmla="val 28421"/>
              <a:gd name="adj4" fmla="val 116766"/>
              <a:gd name="adj5" fmla="val 162422"/>
              <a:gd name="adj6" fmla="val 192984"/>
            </a:avLst>
          </a:prstGeom>
          <a:solidFill>
            <a:schemeClr val="accent2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rPr>
              <a:t>HP Steam</a:t>
            </a:r>
          </a:p>
          <a:p>
            <a:pPr algn="ctr"/>
            <a:r>
              <a:rPr lang="en-US" altLang="ko-KR" sz="9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rPr>
              <a:t>60 ton/</a:t>
            </a:r>
            <a:r>
              <a:rPr lang="en-US" altLang="ko-KR" sz="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rPr>
              <a:t>hr</a:t>
            </a:r>
            <a:endParaRPr lang="ko-KR" altLang="en-US" sz="900" dirty="0">
              <a:solidFill>
                <a:schemeClr val="accent6">
                  <a:lumMod val="20000"/>
                  <a:lumOff val="80000"/>
                </a:schemeClr>
              </a:solidFill>
              <a:latin typeface="Candara" panose="020E0502030303020204" pitchFamily="34" charset="0"/>
              <a:ea typeface="HY나무B" panose="02030600000101010101" pitchFamily="18" charset="-127"/>
            </a:endParaRPr>
          </a:p>
        </p:txBody>
      </p:sp>
      <p:sp>
        <p:nvSpPr>
          <p:cNvPr id="136" name="설명선 2 61">
            <a:extLst>
              <a:ext uri="{FF2B5EF4-FFF2-40B4-BE49-F238E27FC236}">
                <a16:creationId xmlns:a16="http://schemas.microsoft.com/office/drawing/2014/main" xmlns="" id="{3B35CD6A-5728-46F5-B093-1E4AA5880F5D}"/>
              </a:ext>
            </a:extLst>
          </p:cNvPr>
          <p:cNvSpPr/>
          <p:nvPr/>
        </p:nvSpPr>
        <p:spPr>
          <a:xfrm>
            <a:off x="6713224" y="3346171"/>
            <a:ext cx="699644" cy="369332"/>
          </a:xfrm>
          <a:prstGeom prst="borderCallout2">
            <a:avLst>
              <a:gd name="adj1" fmla="val 24553"/>
              <a:gd name="adj2" fmla="val 103516"/>
              <a:gd name="adj3" fmla="val 28421"/>
              <a:gd name="adj4" fmla="val 116766"/>
              <a:gd name="adj5" fmla="val 154347"/>
              <a:gd name="adj6" fmla="val 168073"/>
            </a:avLst>
          </a:prstGeom>
          <a:solidFill>
            <a:schemeClr val="accent2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rPr>
              <a:t>HP Steam</a:t>
            </a:r>
          </a:p>
          <a:p>
            <a:pPr algn="ctr"/>
            <a:r>
              <a:rPr lang="en-US" altLang="ko-KR" sz="9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rPr>
              <a:t>20 ton/</a:t>
            </a:r>
            <a:r>
              <a:rPr lang="en-US" altLang="ko-KR" sz="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rPr>
              <a:t>hr</a:t>
            </a:r>
            <a:endParaRPr lang="ko-KR" altLang="en-US" sz="900" dirty="0">
              <a:solidFill>
                <a:schemeClr val="accent6">
                  <a:lumMod val="20000"/>
                  <a:lumOff val="80000"/>
                </a:schemeClr>
              </a:solidFill>
              <a:latin typeface="Candara" panose="020E0502030303020204" pitchFamily="34" charset="0"/>
              <a:ea typeface="HY나무B" panose="02030600000101010101" pitchFamily="18" charset="-127"/>
            </a:endParaRPr>
          </a:p>
        </p:txBody>
      </p:sp>
      <p:sp>
        <p:nvSpPr>
          <p:cNvPr id="137" name="자유형 145">
            <a:extLst>
              <a:ext uri="{FF2B5EF4-FFF2-40B4-BE49-F238E27FC236}">
                <a16:creationId xmlns:a16="http://schemas.microsoft.com/office/drawing/2014/main" xmlns="" id="{B53E1753-C0D0-4291-B78B-2BA9A8424C82}"/>
              </a:ext>
            </a:extLst>
          </p:cNvPr>
          <p:cNvSpPr/>
          <p:nvPr/>
        </p:nvSpPr>
        <p:spPr>
          <a:xfrm>
            <a:off x="4262829" y="2221345"/>
            <a:ext cx="741219" cy="976746"/>
          </a:xfrm>
          <a:custGeom>
            <a:avLst/>
            <a:gdLst>
              <a:gd name="connsiteX0" fmla="*/ 0 w 741219"/>
              <a:gd name="connsiteY0" fmla="*/ 0 h 976746"/>
              <a:gd name="connsiteX1" fmla="*/ 13855 w 741219"/>
              <a:gd name="connsiteY1" fmla="*/ 110837 h 976746"/>
              <a:gd name="connsiteX2" fmla="*/ 637310 w 741219"/>
              <a:gd name="connsiteY2" fmla="*/ 360219 h 976746"/>
              <a:gd name="connsiteX3" fmla="*/ 609600 w 741219"/>
              <a:gd name="connsiteY3" fmla="*/ 858982 h 976746"/>
              <a:gd name="connsiteX4" fmla="*/ 741219 w 741219"/>
              <a:gd name="connsiteY4" fmla="*/ 976746 h 97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219" h="976746">
                <a:moveTo>
                  <a:pt x="0" y="0"/>
                </a:moveTo>
                <a:lnTo>
                  <a:pt x="13855" y="110837"/>
                </a:lnTo>
                <a:lnTo>
                  <a:pt x="637310" y="360219"/>
                </a:lnTo>
                <a:lnTo>
                  <a:pt x="609600" y="858982"/>
                </a:lnTo>
                <a:lnTo>
                  <a:pt x="741219" y="976746"/>
                </a:ln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8" name="자유형 2">
            <a:extLst>
              <a:ext uri="{FF2B5EF4-FFF2-40B4-BE49-F238E27FC236}">
                <a16:creationId xmlns:a16="http://schemas.microsoft.com/office/drawing/2014/main" xmlns="" id="{637883F2-AA3F-4FBF-8336-05C2D14E3A94}"/>
              </a:ext>
            </a:extLst>
          </p:cNvPr>
          <p:cNvSpPr/>
          <p:nvPr/>
        </p:nvSpPr>
        <p:spPr>
          <a:xfrm>
            <a:off x="4517190" y="3225800"/>
            <a:ext cx="457200" cy="257175"/>
          </a:xfrm>
          <a:custGeom>
            <a:avLst/>
            <a:gdLst>
              <a:gd name="connsiteX0" fmla="*/ 457200 w 457200"/>
              <a:gd name="connsiteY0" fmla="*/ 0 h 257175"/>
              <a:gd name="connsiteX1" fmla="*/ 457200 w 457200"/>
              <a:gd name="connsiteY1" fmla="*/ 257175 h 257175"/>
              <a:gd name="connsiteX2" fmla="*/ 0 w 457200"/>
              <a:gd name="connsiteY2" fmla="*/ 250031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257175">
                <a:moveTo>
                  <a:pt x="457200" y="0"/>
                </a:moveTo>
                <a:lnTo>
                  <a:pt x="457200" y="257175"/>
                </a:lnTo>
                <a:lnTo>
                  <a:pt x="0" y="250031"/>
                </a:ln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9" name="설명선 2 52">
            <a:extLst>
              <a:ext uri="{FF2B5EF4-FFF2-40B4-BE49-F238E27FC236}">
                <a16:creationId xmlns:a16="http://schemas.microsoft.com/office/drawing/2014/main" xmlns="" id="{6C101575-E471-4ECE-8195-BB6E194D507C}"/>
              </a:ext>
            </a:extLst>
          </p:cNvPr>
          <p:cNvSpPr/>
          <p:nvPr/>
        </p:nvSpPr>
        <p:spPr>
          <a:xfrm>
            <a:off x="5008042" y="1964568"/>
            <a:ext cx="716086" cy="3693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8819"/>
              <a:gd name="adj6" fmla="val -48294"/>
            </a:avLst>
          </a:prstGeom>
          <a:solidFill>
            <a:schemeClr val="accent2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rPr>
              <a:t>HP Steam</a:t>
            </a:r>
          </a:p>
          <a:p>
            <a:pPr algn="ctr"/>
            <a:r>
              <a:rPr lang="en-US" altLang="ko-KR" sz="9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rPr>
              <a:t>30 ton/</a:t>
            </a:r>
            <a:r>
              <a:rPr lang="en-US" altLang="ko-KR" sz="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rPr>
              <a:t>hr</a:t>
            </a:r>
            <a:endParaRPr lang="ko-KR" altLang="en-US" sz="900" dirty="0">
              <a:solidFill>
                <a:schemeClr val="accent6">
                  <a:lumMod val="20000"/>
                  <a:lumOff val="80000"/>
                </a:schemeClr>
              </a:solidFill>
              <a:latin typeface="Candara" panose="020E0502030303020204" pitchFamily="34" charset="0"/>
              <a:ea typeface="HY나무B" panose="02030600000101010101" pitchFamily="18" charset="-127"/>
            </a:endParaRPr>
          </a:p>
        </p:txBody>
      </p:sp>
      <p:sp>
        <p:nvSpPr>
          <p:cNvPr id="140" name="설명선 2 53">
            <a:extLst>
              <a:ext uri="{FF2B5EF4-FFF2-40B4-BE49-F238E27FC236}">
                <a16:creationId xmlns:a16="http://schemas.microsoft.com/office/drawing/2014/main" xmlns="" id="{56597010-74E2-47AA-8606-691702CF830B}"/>
              </a:ext>
            </a:extLst>
          </p:cNvPr>
          <p:cNvSpPr/>
          <p:nvPr/>
        </p:nvSpPr>
        <p:spPr>
          <a:xfrm>
            <a:off x="3360564" y="2845042"/>
            <a:ext cx="699644" cy="369332"/>
          </a:xfrm>
          <a:prstGeom prst="borderCallout2">
            <a:avLst>
              <a:gd name="adj1" fmla="val 24553"/>
              <a:gd name="adj2" fmla="val 103516"/>
              <a:gd name="adj3" fmla="val 28421"/>
              <a:gd name="adj4" fmla="val 116766"/>
              <a:gd name="adj5" fmla="val 150387"/>
              <a:gd name="adj6" fmla="val 222935"/>
            </a:avLst>
          </a:prstGeom>
          <a:solidFill>
            <a:schemeClr val="accent2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rPr>
              <a:t>HP Steam</a:t>
            </a:r>
          </a:p>
          <a:p>
            <a:pPr algn="ctr"/>
            <a:r>
              <a:rPr lang="en-US" altLang="ko-KR" sz="9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rPr>
              <a:t>15 ton/</a:t>
            </a:r>
            <a:r>
              <a:rPr lang="en-US" altLang="ko-KR" sz="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rPr>
              <a:t>hr</a:t>
            </a:r>
            <a:endParaRPr lang="ko-KR" altLang="en-US" sz="900" dirty="0">
              <a:solidFill>
                <a:schemeClr val="accent6">
                  <a:lumMod val="20000"/>
                  <a:lumOff val="80000"/>
                </a:schemeClr>
              </a:solidFill>
              <a:latin typeface="Candara" panose="020E0502030303020204" pitchFamily="34" charset="0"/>
              <a:ea typeface="HY나무B" panose="02030600000101010101" pitchFamily="18" charset="-127"/>
            </a:endParaRPr>
          </a:p>
        </p:txBody>
      </p:sp>
      <p:sp>
        <p:nvSpPr>
          <p:cNvPr id="143" name="설명선 2 18">
            <a:extLst>
              <a:ext uri="{FF2B5EF4-FFF2-40B4-BE49-F238E27FC236}">
                <a16:creationId xmlns:a16="http://schemas.microsoft.com/office/drawing/2014/main" xmlns="" id="{073A5C54-D443-4498-B367-205E850B3A4A}"/>
              </a:ext>
            </a:extLst>
          </p:cNvPr>
          <p:cNvSpPr/>
          <p:nvPr/>
        </p:nvSpPr>
        <p:spPr>
          <a:xfrm>
            <a:off x="1482285" y="3050898"/>
            <a:ext cx="699644" cy="369332"/>
          </a:xfrm>
          <a:prstGeom prst="borderCallout2">
            <a:avLst>
              <a:gd name="adj1" fmla="val 24553"/>
              <a:gd name="adj2" fmla="val 103516"/>
              <a:gd name="adj3" fmla="val 28421"/>
              <a:gd name="adj4" fmla="val 116766"/>
              <a:gd name="adj5" fmla="val 301195"/>
              <a:gd name="adj6" fmla="val 141575"/>
            </a:avLst>
          </a:prstGeom>
          <a:solidFill>
            <a:schemeClr val="accent2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rPr>
              <a:t>LP Steam</a:t>
            </a:r>
          </a:p>
          <a:p>
            <a:pPr algn="ctr"/>
            <a:r>
              <a:rPr lang="en-US" altLang="ko-KR" sz="9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rPr>
              <a:t>25 ton/</a:t>
            </a:r>
            <a:r>
              <a:rPr lang="en-US" altLang="ko-KR" sz="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rPr>
              <a:t>hr</a:t>
            </a:r>
            <a:endParaRPr lang="ko-KR" altLang="en-US" sz="900" dirty="0">
              <a:solidFill>
                <a:schemeClr val="accent6">
                  <a:lumMod val="20000"/>
                  <a:lumOff val="80000"/>
                </a:schemeClr>
              </a:solidFill>
              <a:latin typeface="Candara" panose="020E0502030303020204" pitchFamily="34" charset="0"/>
              <a:ea typeface="HY나무B" panose="02030600000101010101" pitchFamily="18" charset="-127"/>
            </a:endParaRPr>
          </a:p>
        </p:txBody>
      </p:sp>
      <p:sp>
        <p:nvSpPr>
          <p:cNvPr id="144" name="자유형 3">
            <a:extLst>
              <a:ext uri="{FF2B5EF4-FFF2-40B4-BE49-F238E27FC236}">
                <a16:creationId xmlns:a16="http://schemas.microsoft.com/office/drawing/2014/main" xmlns="" id="{359E6257-A02B-469A-BB7D-23859ED2EC37}"/>
              </a:ext>
            </a:extLst>
          </p:cNvPr>
          <p:cNvSpPr/>
          <p:nvPr/>
        </p:nvSpPr>
        <p:spPr>
          <a:xfrm>
            <a:off x="1914525" y="4129088"/>
            <a:ext cx="1428750" cy="271462"/>
          </a:xfrm>
          <a:custGeom>
            <a:avLst/>
            <a:gdLst>
              <a:gd name="connsiteX0" fmla="*/ 1428750 w 1428750"/>
              <a:gd name="connsiteY0" fmla="*/ 128587 h 271462"/>
              <a:gd name="connsiteX1" fmla="*/ 635794 w 1428750"/>
              <a:gd name="connsiteY1" fmla="*/ 100012 h 271462"/>
              <a:gd name="connsiteX2" fmla="*/ 278606 w 1428750"/>
              <a:gd name="connsiteY2" fmla="*/ 0 h 271462"/>
              <a:gd name="connsiteX3" fmla="*/ 242888 w 1428750"/>
              <a:gd name="connsiteY3" fmla="*/ 121443 h 271462"/>
              <a:gd name="connsiteX4" fmla="*/ 214313 w 1428750"/>
              <a:gd name="connsiteY4" fmla="*/ 271462 h 271462"/>
              <a:gd name="connsiteX5" fmla="*/ 0 w 1428750"/>
              <a:gd name="connsiteY5" fmla="*/ 264318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8750" h="271462">
                <a:moveTo>
                  <a:pt x="1428750" y="128587"/>
                </a:moveTo>
                <a:lnTo>
                  <a:pt x="635794" y="100012"/>
                </a:lnTo>
                <a:lnTo>
                  <a:pt x="278606" y="0"/>
                </a:lnTo>
                <a:lnTo>
                  <a:pt x="242888" y="121443"/>
                </a:lnTo>
                <a:lnTo>
                  <a:pt x="214313" y="271462"/>
                </a:lnTo>
                <a:lnTo>
                  <a:pt x="0" y="264318"/>
                </a:ln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자유형 4">
            <a:extLst>
              <a:ext uri="{FF2B5EF4-FFF2-40B4-BE49-F238E27FC236}">
                <a16:creationId xmlns:a16="http://schemas.microsoft.com/office/drawing/2014/main" xmlns="" id="{536A53DA-9FF2-4B63-81AA-2BA426BC7880}"/>
              </a:ext>
            </a:extLst>
          </p:cNvPr>
          <p:cNvSpPr/>
          <p:nvPr/>
        </p:nvSpPr>
        <p:spPr>
          <a:xfrm>
            <a:off x="4831307" y="2634018"/>
            <a:ext cx="1132765" cy="1187355"/>
          </a:xfrm>
          <a:custGeom>
            <a:avLst/>
            <a:gdLst>
              <a:gd name="connsiteX0" fmla="*/ 0 w 1132765"/>
              <a:gd name="connsiteY0" fmla="*/ 0 h 1187355"/>
              <a:gd name="connsiteX1" fmla="*/ 477672 w 1132765"/>
              <a:gd name="connsiteY1" fmla="*/ 238836 h 1187355"/>
              <a:gd name="connsiteX2" fmla="*/ 1098645 w 1132765"/>
              <a:gd name="connsiteY2" fmla="*/ 607325 h 1187355"/>
              <a:gd name="connsiteX3" fmla="*/ 1132765 w 1132765"/>
              <a:gd name="connsiteY3" fmla="*/ 1078173 h 1187355"/>
              <a:gd name="connsiteX4" fmla="*/ 1003111 w 1132765"/>
              <a:gd name="connsiteY4" fmla="*/ 1187355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765" h="1187355">
                <a:moveTo>
                  <a:pt x="0" y="0"/>
                </a:moveTo>
                <a:lnTo>
                  <a:pt x="477672" y="238836"/>
                </a:lnTo>
                <a:lnTo>
                  <a:pt x="1098645" y="607325"/>
                </a:lnTo>
                <a:lnTo>
                  <a:pt x="1132765" y="1078173"/>
                </a:lnTo>
                <a:lnTo>
                  <a:pt x="1003111" y="1187355"/>
                </a:lnTo>
              </a:path>
            </a:pathLst>
          </a:custGeom>
          <a:ln w="28575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설명선 2 81">
            <a:extLst>
              <a:ext uri="{FF2B5EF4-FFF2-40B4-BE49-F238E27FC236}">
                <a16:creationId xmlns:a16="http://schemas.microsoft.com/office/drawing/2014/main" xmlns="" id="{FC9D1018-EB31-43F8-B119-F658E145E393}"/>
              </a:ext>
            </a:extLst>
          </p:cNvPr>
          <p:cNvSpPr/>
          <p:nvPr/>
        </p:nvSpPr>
        <p:spPr>
          <a:xfrm>
            <a:off x="5966603" y="2917251"/>
            <a:ext cx="716086" cy="3693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4802"/>
              <a:gd name="adj6" fmla="val -29007"/>
            </a:avLst>
          </a:prstGeom>
          <a:solidFill>
            <a:schemeClr val="accent2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rPr>
              <a:t>MP Steam</a:t>
            </a:r>
          </a:p>
          <a:p>
            <a:pPr algn="ctr"/>
            <a:r>
              <a:rPr lang="en-US" altLang="ko-KR" sz="9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rPr>
              <a:t>20 ton/</a:t>
            </a:r>
            <a:r>
              <a:rPr lang="en-US" altLang="ko-KR" sz="9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HY나무B" panose="02030600000101010101" pitchFamily="18" charset="-127"/>
              </a:rPr>
              <a:t>hr</a:t>
            </a:r>
            <a:endParaRPr lang="ko-KR" altLang="en-US" sz="900" dirty="0">
              <a:solidFill>
                <a:schemeClr val="accent6">
                  <a:lumMod val="20000"/>
                  <a:lumOff val="80000"/>
                </a:schemeClr>
              </a:solidFill>
              <a:latin typeface="Candara" panose="020E0502030303020204" pitchFamily="34" charset="0"/>
              <a:ea typeface="HY나무B" panose="02030600000101010101" pitchFamily="18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747366" y="223898"/>
            <a:ext cx="5744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Korean representative EIP business model</a:t>
            </a:r>
            <a:endParaRPr lang="ko-KR" alt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430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6" grpId="0" animBg="1"/>
      <p:bldP spid="108" grpId="0" animBg="1"/>
      <p:bldP spid="109" grpId="0" animBg="1"/>
      <p:bldP spid="128" grpId="0" animBg="1"/>
      <p:bldP spid="129" grpId="0" animBg="1"/>
      <p:bldP spid="130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3" grpId="0" animBg="1"/>
      <p:bldP spid="144" grpId="0" animBg="1"/>
      <p:bldP spid="145" grpId="0" animBg="1"/>
      <p:bldP spid="1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그림 52">
            <a:extLst>
              <a:ext uri="{FF2B5EF4-FFF2-40B4-BE49-F238E27FC236}">
                <a16:creationId xmlns:a16="http://schemas.microsoft.com/office/drawing/2014/main" xmlns="" id="{68464842-9C93-4B23-9D89-BCCCE4056766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8334038" cy="4901060"/>
          </a:xfrm>
          <a:prstGeom prst="rect">
            <a:avLst/>
          </a:prstGeom>
          <a:ln>
            <a:noFill/>
          </a:ln>
        </p:spPr>
      </p:pic>
      <p:sp>
        <p:nvSpPr>
          <p:cNvPr id="59" name="직사각형 58">
            <a:extLst>
              <a:ext uri="{FF2B5EF4-FFF2-40B4-BE49-F238E27FC236}">
                <a16:creationId xmlns:a16="http://schemas.microsoft.com/office/drawing/2014/main" xmlns="" id="{45A47FD7-D0A0-4067-B2F7-14456ADFDA15}"/>
              </a:ext>
            </a:extLst>
          </p:cNvPr>
          <p:cNvSpPr/>
          <p:nvPr/>
        </p:nvSpPr>
        <p:spPr>
          <a:xfrm>
            <a:off x="3075247" y="5267434"/>
            <a:ext cx="193313" cy="360001"/>
          </a:xfrm>
          <a:prstGeom prst="rect">
            <a:avLst/>
          </a:prstGeom>
          <a:pattFill prst="smCheck">
            <a:fgClr>
              <a:schemeClr val="accent4"/>
            </a:fgClr>
            <a:bgClr>
              <a:schemeClr val="bg1"/>
            </a:bgClr>
          </a:patt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모서리가 둥근 직사각형 30">
            <a:extLst>
              <a:ext uri="{FF2B5EF4-FFF2-40B4-BE49-F238E27FC236}">
                <a16:creationId xmlns:a16="http://schemas.microsoft.com/office/drawing/2014/main" xmlns="" id="{66B6A151-1C92-482C-A545-2A0FA7705FCC}"/>
              </a:ext>
            </a:extLst>
          </p:cNvPr>
          <p:cNvSpPr/>
          <p:nvPr/>
        </p:nvSpPr>
        <p:spPr>
          <a:xfrm>
            <a:off x="1593035" y="4318240"/>
            <a:ext cx="1080000" cy="360000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/>
            <a:r>
              <a:rPr lang="en-US" altLang="ko-KR" sz="900" b="1" dirty="0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Lotte BP Chemical</a:t>
            </a:r>
            <a:endParaRPr lang="ko-KR" altLang="en-US" sz="900" b="1" dirty="0">
              <a:solidFill>
                <a:schemeClr val="tx1"/>
              </a:solidFill>
              <a:latin typeface="Candara" panose="020E0502030303020204" pitchFamily="34" charset="0"/>
              <a:ea typeface="HY울릉도M" panose="02030600000101010101" pitchFamily="18" charset="-127"/>
            </a:endParaRPr>
          </a:p>
        </p:txBody>
      </p:sp>
      <p:sp>
        <p:nvSpPr>
          <p:cNvPr id="63" name="모서리가 둥근 직사각형 30">
            <a:extLst>
              <a:ext uri="{FF2B5EF4-FFF2-40B4-BE49-F238E27FC236}">
                <a16:creationId xmlns:a16="http://schemas.microsoft.com/office/drawing/2014/main" xmlns="" id="{714FFD5E-9084-49E6-91AC-14AEDB699A1B}"/>
              </a:ext>
            </a:extLst>
          </p:cNvPr>
          <p:cNvSpPr/>
          <p:nvPr/>
        </p:nvSpPr>
        <p:spPr>
          <a:xfrm>
            <a:off x="1614582" y="2768544"/>
            <a:ext cx="1080000" cy="360000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/>
            <a:r>
              <a:rPr lang="en-US" altLang="ko-KR" sz="900" b="1" dirty="0" err="1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Hanhwa</a:t>
            </a:r>
            <a:r>
              <a:rPr lang="en-US" altLang="ko-KR" sz="900" b="1" dirty="0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 Solution</a:t>
            </a:r>
            <a:endParaRPr lang="ko-KR" altLang="en-US" sz="900" b="1" dirty="0">
              <a:solidFill>
                <a:schemeClr val="tx1"/>
              </a:solidFill>
              <a:latin typeface="Candara" panose="020E0502030303020204" pitchFamily="34" charset="0"/>
              <a:ea typeface="HY울릉도M" panose="02030600000101010101" pitchFamily="18" charset="-127"/>
            </a:endParaRPr>
          </a:p>
        </p:txBody>
      </p:sp>
      <p:sp>
        <p:nvSpPr>
          <p:cNvPr id="65" name="모서리가 둥근 직사각형 30">
            <a:extLst>
              <a:ext uri="{FF2B5EF4-FFF2-40B4-BE49-F238E27FC236}">
                <a16:creationId xmlns:a16="http://schemas.microsoft.com/office/drawing/2014/main" xmlns="" id="{EA33C0F8-9F54-407E-97E1-77F76F114387}"/>
              </a:ext>
            </a:extLst>
          </p:cNvPr>
          <p:cNvSpPr/>
          <p:nvPr/>
        </p:nvSpPr>
        <p:spPr>
          <a:xfrm>
            <a:off x="3188660" y="2769156"/>
            <a:ext cx="1080000" cy="360000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/>
            <a:r>
              <a:rPr lang="en-US" altLang="ko-KR" sz="900" b="1" dirty="0" err="1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Hanhwa</a:t>
            </a:r>
            <a:r>
              <a:rPr lang="en-US" altLang="ko-KR" sz="900" b="1" dirty="0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 Chemical</a:t>
            </a:r>
            <a:endParaRPr lang="ko-KR" altLang="en-US" sz="900" b="1" dirty="0">
              <a:solidFill>
                <a:schemeClr val="tx1"/>
              </a:solidFill>
              <a:latin typeface="Candara" panose="020E0502030303020204" pitchFamily="34" charset="0"/>
              <a:ea typeface="HY울릉도M" panose="02030600000101010101" pitchFamily="18" charset="-127"/>
            </a:endParaRPr>
          </a:p>
        </p:txBody>
      </p:sp>
      <p:sp>
        <p:nvSpPr>
          <p:cNvPr id="67" name="모서리가 둥근 직사각형 30">
            <a:extLst>
              <a:ext uri="{FF2B5EF4-FFF2-40B4-BE49-F238E27FC236}">
                <a16:creationId xmlns:a16="http://schemas.microsoft.com/office/drawing/2014/main" xmlns="" id="{3DB82F87-485D-414B-A8B8-3712E6742B2B}"/>
              </a:ext>
            </a:extLst>
          </p:cNvPr>
          <p:cNvSpPr/>
          <p:nvPr/>
        </p:nvSpPr>
        <p:spPr>
          <a:xfrm>
            <a:off x="3188660" y="2002958"/>
            <a:ext cx="1080000" cy="360000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/>
            <a:r>
              <a:rPr lang="en-US" altLang="ko-KR" sz="900" b="1" dirty="0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Lotte Chemical</a:t>
            </a:r>
            <a:endParaRPr lang="ko-KR" altLang="en-US" sz="900" b="1" dirty="0">
              <a:solidFill>
                <a:schemeClr val="tx1"/>
              </a:solidFill>
              <a:latin typeface="Candara" panose="020E0502030303020204" pitchFamily="34" charset="0"/>
              <a:ea typeface="HY울릉도M" panose="02030600000101010101" pitchFamily="18" charset="-127"/>
            </a:endParaRPr>
          </a:p>
        </p:txBody>
      </p:sp>
      <p:sp>
        <p:nvSpPr>
          <p:cNvPr id="68" name="모서리가 둥근 직사각형 30">
            <a:extLst>
              <a:ext uri="{FF2B5EF4-FFF2-40B4-BE49-F238E27FC236}">
                <a16:creationId xmlns:a16="http://schemas.microsoft.com/office/drawing/2014/main" xmlns="" id="{D6C8A713-1A85-453C-BE51-4F8ABF8D0C37}"/>
              </a:ext>
            </a:extLst>
          </p:cNvPr>
          <p:cNvSpPr/>
          <p:nvPr/>
        </p:nvSpPr>
        <p:spPr>
          <a:xfrm>
            <a:off x="1619224" y="2002958"/>
            <a:ext cx="1080000" cy="360000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/>
            <a:r>
              <a:rPr lang="en-US" altLang="ko-KR" sz="900" b="1" dirty="0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Korea </a:t>
            </a:r>
            <a:r>
              <a:rPr lang="en-US" altLang="ko-KR" sz="900" b="1" dirty="0" err="1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Ineos</a:t>
            </a:r>
            <a:r>
              <a:rPr lang="en-US" altLang="ko-KR" sz="900" b="1" dirty="0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 </a:t>
            </a:r>
            <a:r>
              <a:rPr lang="en-US" altLang="ko-KR" sz="900" b="1" dirty="0" err="1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Styrolution</a:t>
            </a:r>
            <a:endParaRPr lang="ko-KR" altLang="en-US" sz="900" b="1" dirty="0">
              <a:solidFill>
                <a:schemeClr val="tx1"/>
              </a:solidFill>
              <a:latin typeface="Candara" panose="020E0502030303020204" pitchFamily="34" charset="0"/>
              <a:ea typeface="HY울릉도M" panose="02030600000101010101" pitchFamily="18" charset="-127"/>
            </a:endParaRPr>
          </a:p>
        </p:txBody>
      </p: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xmlns="" id="{46F713D3-08E5-483F-A323-7F49C514F23F}"/>
              </a:ext>
            </a:extLst>
          </p:cNvPr>
          <p:cNvCxnSpPr>
            <a:stCxn id="63" idx="3"/>
            <a:endCxn id="65" idx="1"/>
          </p:cNvCxnSpPr>
          <p:nvPr/>
        </p:nvCxnSpPr>
        <p:spPr bwMode="auto">
          <a:xfrm>
            <a:off x="2694582" y="2948544"/>
            <a:ext cx="494078" cy="612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C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모서리가 둥근 직사각형 30">
            <a:extLst>
              <a:ext uri="{FF2B5EF4-FFF2-40B4-BE49-F238E27FC236}">
                <a16:creationId xmlns:a16="http://schemas.microsoft.com/office/drawing/2014/main" xmlns="" id="{8B2F382F-999D-48B6-8A25-C9BFF1346D7E}"/>
              </a:ext>
            </a:extLst>
          </p:cNvPr>
          <p:cNvSpPr/>
          <p:nvPr/>
        </p:nvSpPr>
        <p:spPr>
          <a:xfrm>
            <a:off x="3557887" y="5034766"/>
            <a:ext cx="1080000" cy="360000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/>
            <a:r>
              <a:rPr lang="en-US" altLang="ko-KR" sz="900" b="1" dirty="0" err="1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Nexlene</a:t>
            </a:r>
            <a:endParaRPr lang="ko-KR" altLang="en-US" sz="900" b="1" dirty="0">
              <a:solidFill>
                <a:schemeClr val="tx1"/>
              </a:solidFill>
              <a:latin typeface="Candara" panose="020E0502030303020204" pitchFamily="34" charset="0"/>
              <a:ea typeface="HY울릉도M" panose="02030600000101010101" pitchFamily="18" charset="-127"/>
            </a:endParaRPr>
          </a:p>
        </p:txBody>
      </p: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xmlns="" id="{F53A522E-AC0B-4D3C-9BA4-C6744D0BA54E}"/>
              </a:ext>
            </a:extLst>
          </p:cNvPr>
          <p:cNvCxnSpPr>
            <a:stCxn id="61" idx="3"/>
          </p:cNvCxnSpPr>
          <p:nvPr/>
        </p:nvCxnSpPr>
        <p:spPr bwMode="auto">
          <a:xfrm>
            <a:off x="2673035" y="4498240"/>
            <a:ext cx="16973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xmlns="" id="{59ECD488-A10E-4B23-8602-4B26BDF065DE}"/>
              </a:ext>
            </a:extLst>
          </p:cNvPr>
          <p:cNvCxnSpPr>
            <a:cxnSpLocks/>
          </p:cNvCxnSpPr>
          <p:nvPr/>
        </p:nvCxnSpPr>
        <p:spPr>
          <a:xfrm flipH="1">
            <a:off x="3171903" y="5627435"/>
            <a:ext cx="4" cy="122276"/>
          </a:xfrm>
          <a:prstGeom prst="line">
            <a:avLst/>
          </a:prstGeom>
          <a:ln w="349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xmlns="" id="{29B491B7-D8E8-4E3F-B9D1-CB8D9AB5F315}"/>
              </a:ext>
            </a:extLst>
          </p:cNvPr>
          <p:cNvCxnSpPr>
            <a:cxnSpLocks/>
          </p:cNvCxnSpPr>
          <p:nvPr/>
        </p:nvCxnSpPr>
        <p:spPr>
          <a:xfrm flipH="1">
            <a:off x="2821376" y="4498240"/>
            <a:ext cx="33955" cy="1185633"/>
          </a:xfrm>
          <a:prstGeom prst="line">
            <a:avLst/>
          </a:prstGeom>
          <a:ln w="349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xmlns="" id="{163160D7-1E1D-4525-9E42-AA76254D562E}"/>
              </a:ext>
            </a:extLst>
          </p:cNvPr>
          <p:cNvCxnSpPr>
            <a:cxnSpLocks/>
          </p:cNvCxnSpPr>
          <p:nvPr/>
        </p:nvCxnSpPr>
        <p:spPr>
          <a:xfrm>
            <a:off x="2893135" y="5749711"/>
            <a:ext cx="295525" cy="0"/>
          </a:xfrm>
          <a:prstGeom prst="line">
            <a:avLst/>
          </a:prstGeom>
          <a:ln w="349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>
            <a:extLst>
              <a:ext uri="{FF2B5EF4-FFF2-40B4-BE49-F238E27FC236}">
                <a16:creationId xmlns:a16="http://schemas.microsoft.com/office/drawing/2014/main" xmlns="" id="{BBB22F4F-3F16-4676-8FA6-6AA66409893C}"/>
              </a:ext>
            </a:extLst>
          </p:cNvPr>
          <p:cNvCxnSpPr>
            <a:cxnSpLocks/>
          </p:cNvCxnSpPr>
          <p:nvPr/>
        </p:nvCxnSpPr>
        <p:spPr>
          <a:xfrm>
            <a:off x="2816610" y="5668586"/>
            <a:ext cx="90403" cy="85887"/>
          </a:xfrm>
          <a:prstGeom prst="line">
            <a:avLst/>
          </a:prstGeom>
          <a:ln w="349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xmlns="" id="{0FEE5D7E-48C3-4C52-B5A6-6FC81F6CC9F4}"/>
              </a:ext>
            </a:extLst>
          </p:cNvPr>
          <p:cNvCxnSpPr>
            <a:cxnSpLocks/>
          </p:cNvCxnSpPr>
          <p:nvPr/>
        </p:nvCxnSpPr>
        <p:spPr>
          <a:xfrm flipH="1">
            <a:off x="2949686" y="2182959"/>
            <a:ext cx="14960" cy="139481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xmlns="" id="{559275AA-3437-43B0-B741-9E6D64EEFD67}"/>
              </a:ext>
            </a:extLst>
          </p:cNvPr>
          <p:cNvCxnSpPr>
            <a:cxnSpLocks/>
          </p:cNvCxnSpPr>
          <p:nvPr/>
        </p:nvCxnSpPr>
        <p:spPr>
          <a:xfrm>
            <a:off x="2870303" y="3575125"/>
            <a:ext cx="94343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xmlns="" id="{EFA3B2EA-C1E1-42D2-A49B-695AEF62B4D2}"/>
              </a:ext>
            </a:extLst>
          </p:cNvPr>
          <p:cNvCxnSpPr>
            <a:cxnSpLocks/>
          </p:cNvCxnSpPr>
          <p:nvPr/>
        </p:nvCxnSpPr>
        <p:spPr>
          <a:xfrm flipH="1">
            <a:off x="3257792" y="5610897"/>
            <a:ext cx="1322320" cy="0"/>
          </a:xfrm>
          <a:prstGeom prst="line">
            <a:avLst/>
          </a:prstGeom>
          <a:ln w="34925">
            <a:solidFill>
              <a:schemeClr val="accent5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xmlns="" id="{DD3523BF-2032-47B1-B05D-9D505729B2A8}"/>
              </a:ext>
            </a:extLst>
          </p:cNvPr>
          <p:cNvCxnSpPr>
            <a:cxnSpLocks/>
          </p:cNvCxnSpPr>
          <p:nvPr/>
        </p:nvCxnSpPr>
        <p:spPr>
          <a:xfrm flipH="1">
            <a:off x="4762742" y="5567995"/>
            <a:ext cx="1700143" cy="0"/>
          </a:xfrm>
          <a:prstGeom prst="line">
            <a:avLst/>
          </a:prstGeom>
          <a:ln w="34925">
            <a:solidFill>
              <a:schemeClr val="accent5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xmlns="" id="{E1994D2A-606B-4181-8D7A-E5F1B909120C}"/>
              </a:ext>
            </a:extLst>
          </p:cNvPr>
          <p:cNvCxnSpPr>
            <a:cxnSpLocks/>
          </p:cNvCxnSpPr>
          <p:nvPr/>
        </p:nvCxnSpPr>
        <p:spPr>
          <a:xfrm flipH="1">
            <a:off x="4561060" y="5567995"/>
            <a:ext cx="219075" cy="42902"/>
          </a:xfrm>
          <a:prstGeom prst="line">
            <a:avLst/>
          </a:prstGeom>
          <a:ln w="34925">
            <a:solidFill>
              <a:schemeClr val="accent5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xmlns="" id="{6048D456-21C3-43F7-901E-39A751767697}"/>
              </a:ext>
            </a:extLst>
          </p:cNvPr>
          <p:cNvCxnSpPr>
            <a:cxnSpLocks/>
          </p:cNvCxnSpPr>
          <p:nvPr/>
        </p:nvCxnSpPr>
        <p:spPr>
          <a:xfrm flipH="1" flipV="1">
            <a:off x="6453361" y="5563233"/>
            <a:ext cx="879475" cy="779542"/>
          </a:xfrm>
          <a:prstGeom prst="line">
            <a:avLst/>
          </a:prstGeom>
          <a:ln w="34925">
            <a:solidFill>
              <a:schemeClr val="accent5">
                <a:lumMod val="40000"/>
                <a:lumOff val="60000"/>
              </a:schemeClr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직사각형 81">
            <a:extLst>
              <a:ext uri="{FF2B5EF4-FFF2-40B4-BE49-F238E27FC236}">
                <a16:creationId xmlns:a16="http://schemas.microsoft.com/office/drawing/2014/main" xmlns="" id="{03817D4C-6FD5-41BB-8698-74BD6FC48217}"/>
              </a:ext>
            </a:extLst>
          </p:cNvPr>
          <p:cNvSpPr/>
          <p:nvPr/>
        </p:nvSpPr>
        <p:spPr>
          <a:xfrm>
            <a:off x="5442120" y="3128544"/>
            <a:ext cx="3121900" cy="2016522"/>
          </a:xfrm>
          <a:prstGeom prst="rect">
            <a:avLst/>
          </a:prstGeom>
          <a:pattFill prst="smCheck">
            <a:fgClr>
              <a:schemeClr val="accent4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:a16="http://schemas.microsoft.com/office/drawing/2014/main" xmlns="" id="{6EABF0A3-2A0A-4EE4-8A04-D12D4335413D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4737" y="3207519"/>
            <a:ext cx="1440000" cy="9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xmlns="" id="{0309E5ED-66F8-4FA5-B109-5B199AB081D5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44378" y="4176293"/>
            <a:ext cx="1440000" cy="9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5" name="그림 84">
            <a:extLst>
              <a:ext uri="{FF2B5EF4-FFF2-40B4-BE49-F238E27FC236}">
                <a16:creationId xmlns:a16="http://schemas.microsoft.com/office/drawing/2014/main" xmlns="" id="{BE67BD7F-FD03-45FA-A981-134B3544E84D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44378" y="3207519"/>
            <a:ext cx="1440000" cy="9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6" name="그림 85">
            <a:extLst>
              <a:ext uri="{FF2B5EF4-FFF2-40B4-BE49-F238E27FC236}">
                <a16:creationId xmlns:a16="http://schemas.microsoft.com/office/drawing/2014/main" xmlns="" id="{05519FB4-007C-44C3-9B3E-3829C82BC1D0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24737" y="4176293"/>
            <a:ext cx="1440000" cy="9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xmlns="" id="{19BAB9D0-F355-4F3F-819D-23A88EA4EA20}"/>
              </a:ext>
            </a:extLst>
          </p:cNvPr>
          <p:cNvCxnSpPr>
            <a:stCxn id="59" idx="0"/>
            <a:endCxn id="82" idx="1"/>
          </p:cNvCxnSpPr>
          <p:nvPr/>
        </p:nvCxnSpPr>
        <p:spPr>
          <a:xfrm flipV="1">
            <a:off x="3171904" y="4136805"/>
            <a:ext cx="2270216" cy="113062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>
            <a:extLst>
              <a:ext uri="{FF2B5EF4-FFF2-40B4-BE49-F238E27FC236}">
                <a16:creationId xmlns:a16="http://schemas.microsoft.com/office/drawing/2014/main" xmlns="" id="{0F12C82A-7462-4F0F-9C2B-8A4C7B046009}"/>
              </a:ext>
            </a:extLst>
          </p:cNvPr>
          <p:cNvCxnSpPr>
            <a:cxnSpLocks/>
          </p:cNvCxnSpPr>
          <p:nvPr/>
        </p:nvCxnSpPr>
        <p:spPr>
          <a:xfrm flipH="1">
            <a:off x="2859640" y="3575109"/>
            <a:ext cx="28330" cy="925774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 88">
            <a:extLst>
              <a:ext uri="{FF2B5EF4-FFF2-40B4-BE49-F238E27FC236}">
                <a16:creationId xmlns:a16="http://schemas.microsoft.com/office/drawing/2014/main" xmlns="" id="{BE17DF8F-10B0-48F0-893E-F020313610FA}"/>
              </a:ext>
            </a:extLst>
          </p:cNvPr>
          <p:cNvCxnSpPr>
            <a:stCxn id="68" idx="3"/>
            <a:endCxn id="67" idx="1"/>
          </p:cNvCxnSpPr>
          <p:nvPr/>
        </p:nvCxnSpPr>
        <p:spPr bwMode="auto">
          <a:xfrm>
            <a:off x="2699224" y="2182958"/>
            <a:ext cx="489436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C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3" name="표 95">
            <a:extLst>
              <a:ext uri="{FF2B5EF4-FFF2-40B4-BE49-F238E27FC236}">
                <a16:creationId xmlns:a16="http://schemas.microsoft.com/office/drawing/2014/main" xmlns="" id="{BC55E3E3-D176-4778-8A70-56780FC34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288732"/>
              </p:ext>
            </p:extLst>
          </p:nvPr>
        </p:nvGraphicFramePr>
        <p:xfrm>
          <a:off x="4460442" y="1427949"/>
          <a:ext cx="4236160" cy="1335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268">
                  <a:extLst>
                    <a:ext uri="{9D8B030D-6E8A-4147-A177-3AD203B41FA5}">
                      <a16:colId xmlns:a16="http://schemas.microsoft.com/office/drawing/2014/main" xmlns="" val="3676198782"/>
                    </a:ext>
                  </a:extLst>
                </a:gridCol>
                <a:gridCol w="653142">
                  <a:extLst>
                    <a:ext uri="{9D8B030D-6E8A-4147-A177-3AD203B41FA5}">
                      <a16:colId xmlns:a16="http://schemas.microsoft.com/office/drawing/2014/main" xmlns="" val="33783864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891026194"/>
                    </a:ext>
                  </a:extLst>
                </a:gridCol>
                <a:gridCol w="1829350">
                  <a:extLst>
                    <a:ext uri="{9D8B030D-6E8A-4147-A177-3AD203B41FA5}">
                      <a16:colId xmlns:a16="http://schemas.microsoft.com/office/drawing/2014/main" xmlns="" val="3773033685"/>
                    </a:ext>
                  </a:extLst>
                </a:gridCol>
              </a:tblGrid>
              <a:tr h="292128">
                <a:tc>
                  <a:txBody>
                    <a:bodyPr/>
                    <a:lstStyle/>
                    <a:p>
                      <a:pPr algn="ctr" latinLnBrk="1"/>
                      <a:endParaRPr kumimoji="0" lang="ko-KR" altLang="en-US" sz="1200" b="0" u="none" strike="noStrike" kern="1200" cap="none" spc="3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Candara" panose="020E0502030303020204" pitchFamily="34" charset="0"/>
                        </a:rPr>
                        <a:t>Business Cost</a:t>
                      </a:r>
                      <a:endParaRPr lang="ko-KR" altLang="en-US" sz="900" b="1" dirty="0">
                        <a:latin typeface="Candara" panose="020E050203030302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Candara" panose="020E0502030303020204" pitchFamily="34" charset="0"/>
                        </a:rPr>
                        <a:t>Capacity</a:t>
                      </a:r>
                      <a:endParaRPr lang="ko-KR" altLang="en-US" sz="900" b="1" dirty="0">
                        <a:latin typeface="Candara" panose="020E050203030302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Candara" panose="020E0502030303020204" pitchFamily="34" charset="0"/>
                        </a:rPr>
                        <a:t>Supply Target</a:t>
                      </a:r>
                      <a:endParaRPr lang="ko-KR" altLang="en-US" sz="900" b="1" dirty="0">
                        <a:latin typeface="Candara" panose="020E050203030302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8902323"/>
                  </a:ext>
                </a:extLst>
              </a:tr>
              <a:tr h="4847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Candara" panose="020E0502030303020204" pitchFamily="34" charset="0"/>
                        </a:rPr>
                        <a:t>1</a:t>
                      </a:r>
                      <a:r>
                        <a:rPr lang="en-US" altLang="ko-KR" sz="900" baseline="30000" dirty="0">
                          <a:latin typeface="Candara" panose="020E0502030303020204" pitchFamily="34" charset="0"/>
                        </a:rPr>
                        <a:t>st</a:t>
                      </a:r>
                      <a:r>
                        <a:rPr lang="en-US" altLang="ko-KR" sz="900" dirty="0">
                          <a:latin typeface="Candara" panose="020E0502030303020204" pitchFamily="34" charset="0"/>
                        </a:rPr>
                        <a:t> Business</a:t>
                      </a:r>
                    </a:p>
                    <a:p>
                      <a:pPr algn="ctr" latinLnBrk="1"/>
                      <a:endParaRPr lang="ko-KR" altLang="en-US" sz="900" b="1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Candara" panose="020E0502030303020204" pitchFamily="34" charset="0"/>
                        </a:rPr>
                        <a:t>4 million USD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Candara" panose="020E0502030303020204" pitchFamily="34" charset="0"/>
                        </a:rPr>
                        <a:t>2,400 ton/day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Candara" panose="020E0502030303020204" pitchFamily="34" charset="0"/>
                        </a:rPr>
                        <a:t>Lotte BP Chemical, </a:t>
                      </a:r>
                    </a:p>
                    <a:p>
                      <a:pPr algn="ctr" latinLnBrk="1"/>
                      <a:r>
                        <a:rPr lang="en-US" altLang="ko-KR" sz="900" dirty="0">
                          <a:latin typeface="Candara" panose="020E0502030303020204" pitchFamily="34" charset="0"/>
                        </a:rPr>
                        <a:t>Ulsan </a:t>
                      </a:r>
                      <a:r>
                        <a:rPr lang="en-US" altLang="ko-KR" sz="900" dirty="0" err="1">
                          <a:latin typeface="Candara" panose="020E0502030303020204" pitchFamily="34" charset="0"/>
                        </a:rPr>
                        <a:t>Sungam</a:t>
                      </a:r>
                      <a:r>
                        <a:rPr lang="en-US" altLang="ko-KR" sz="900" dirty="0">
                          <a:latin typeface="Candara" panose="020E0502030303020204" pitchFamily="34" charset="0"/>
                        </a:rPr>
                        <a:t> Incineration facility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7696486"/>
                  </a:ext>
                </a:extLst>
              </a:tr>
              <a:tr h="4847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Candara" panose="020E0502030303020204" pitchFamily="34" charset="0"/>
                        </a:rPr>
                        <a:t>2</a:t>
                      </a:r>
                      <a:r>
                        <a:rPr lang="en-US" altLang="ko-KR" sz="900" baseline="30000" dirty="0">
                          <a:latin typeface="Candara" panose="020E0502030303020204" pitchFamily="34" charset="0"/>
                        </a:rPr>
                        <a:t>nd</a:t>
                      </a:r>
                      <a:r>
                        <a:rPr lang="en-US" altLang="ko-KR" sz="900" dirty="0">
                          <a:latin typeface="Candara" panose="020E0502030303020204" pitchFamily="34" charset="0"/>
                        </a:rPr>
                        <a:t> Business</a:t>
                      </a:r>
                    </a:p>
                    <a:p>
                      <a:pPr algn="ctr" latinLnBrk="1"/>
                      <a:endParaRPr lang="ko-KR" altLang="en-US" sz="900" b="1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kern="1200" dirty="0">
                          <a:latin typeface="Candara" panose="020E0502030303020204" pitchFamily="34" charset="0"/>
                        </a:rPr>
                        <a:t>19 million USD</a:t>
                      </a:r>
                      <a:endParaRPr lang="ko-KR" altLang="en-US" sz="900" b="1" kern="12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Candara" panose="020E0502030303020204" pitchFamily="34" charset="0"/>
                        </a:rPr>
                        <a:t>14,400 ton/day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Candara" panose="020E0502030303020204" pitchFamily="34" charset="0"/>
                        </a:rPr>
                        <a:t>5 companies in Ulsan Petrochemical industrial park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3477387"/>
                  </a:ext>
                </a:extLst>
              </a:tr>
            </a:tbl>
          </a:graphicData>
        </a:graphic>
      </p:graphicFrame>
      <p:cxnSp>
        <p:nvCxnSpPr>
          <p:cNvPr id="94" name="직선 연결선 93">
            <a:extLst>
              <a:ext uri="{FF2B5EF4-FFF2-40B4-BE49-F238E27FC236}">
                <a16:creationId xmlns:a16="http://schemas.microsoft.com/office/drawing/2014/main" xmlns="" id="{011B949F-E179-4045-90D3-1EC87C09F14B}"/>
              </a:ext>
            </a:extLst>
          </p:cNvPr>
          <p:cNvCxnSpPr>
            <a:cxnSpLocks/>
          </p:cNvCxnSpPr>
          <p:nvPr/>
        </p:nvCxnSpPr>
        <p:spPr>
          <a:xfrm flipH="1">
            <a:off x="4649305" y="2092197"/>
            <a:ext cx="540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>
            <a:extLst>
              <a:ext uri="{FF2B5EF4-FFF2-40B4-BE49-F238E27FC236}">
                <a16:creationId xmlns:a16="http://schemas.microsoft.com/office/drawing/2014/main" xmlns="" id="{DD22ED4C-15C3-4BE2-9746-1C02D5AB4224}"/>
              </a:ext>
            </a:extLst>
          </p:cNvPr>
          <p:cNvCxnSpPr>
            <a:cxnSpLocks/>
          </p:cNvCxnSpPr>
          <p:nvPr/>
        </p:nvCxnSpPr>
        <p:spPr>
          <a:xfrm flipH="1">
            <a:off x="4642162" y="2170776"/>
            <a:ext cx="540000" cy="0"/>
          </a:xfrm>
          <a:prstGeom prst="line">
            <a:avLst/>
          </a:prstGeom>
          <a:ln w="34925">
            <a:solidFill>
              <a:schemeClr val="accent5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>
            <a:extLst>
              <a:ext uri="{FF2B5EF4-FFF2-40B4-BE49-F238E27FC236}">
                <a16:creationId xmlns:a16="http://schemas.microsoft.com/office/drawing/2014/main" xmlns="" id="{4066356C-8C56-4249-A71B-FC2DBC70F9AD}"/>
              </a:ext>
            </a:extLst>
          </p:cNvPr>
          <p:cNvCxnSpPr>
            <a:cxnSpLocks/>
          </p:cNvCxnSpPr>
          <p:nvPr/>
        </p:nvCxnSpPr>
        <p:spPr>
          <a:xfrm flipH="1">
            <a:off x="4649305" y="2606547"/>
            <a:ext cx="540000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>
            <a:extLst>
              <a:ext uri="{FF2B5EF4-FFF2-40B4-BE49-F238E27FC236}">
                <a16:creationId xmlns:a16="http://schemas.microsoft.com/office/drawing/2014/main" xmlns="" id="{BEEF4AEB-F11A-4167-A2FB-B27CF427C8AA}"/>
              </a:ext>
            </a:extLst>
          </p:cNvPr>
          <p:cNvSpPr/>
          <p:nvPr/>
        </p:nvSpPr>
        <p:spPr>
          <a:xfrm>
            <a:off x="2152970" y="707704"/>
            <a:ext cx="4796058" cy="268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600" spc="-100" dirty="0" smtClean="0">
                <a:solidFill>
                  <a:schemeClr val="accent5"/>
                </a:solidFill>
                <a:latin typeface="Microsoft PhagsPa" panose="020B0502040204020203" pitchFamily="34" charset="0"/>
                <a:ea typeface="HY헤드라인M" pitchFamily="18" charset="-127"/>
              </a:rPr>
              <a:t>(Water </a:t>
            </a:r>
            <a:r>
              <a:rPr lang="en-US" altLang="ko-KR" sz="1600" spc="-100" dirty="0">
                <a:solidFill>
                  <a:schemeClr val="accent5"/>
                </a:solidFill>
                <a:latin typeface="Microsoft PhagsPa" panose="020B0502040204020203" pitchFamily="34" charset="0"/>
                <a:ea typeface="HY헤드라인M" pitchFamily="18" charset="-127"/>
              </a:rPr>
              <a:t>Optimization in </a:t>
            </a:r>
            <a:r>
              <a:rPr lang="en-US" altLang="ko-KR" sz="1600" spc="-100" dirty="0" err="1">
                <a:solidFill>
                  <a:schemeClr val="accent5"/>
                </a:solidFill>
                <a:latin typeface="Microsoft PhagsPa" panose="020B0502040204020203" pitchFamily="34" charset="0"/>
                <a:ea typeface="HY헤드라인M" pitchFamily="18" charset="-127"/>
              </a:rPr>
              <a:t>Yongyeon</a:t>
            </a:r>
            <a:r>
              <a:rPr lang="en-US" altLang="ko-KR" sz="1600" spc="-100" dirty="0">
                <a:solidFill>
                  <a:schemeClr val="accent5"/>
                </a:solidFill>
                <a:latin typeface="Microsoft PhagsPa" panose="020B0502040204020203" pitchFamily="34" charset="0"/>
                <a:ea typeface="HY헤드라인M" pitchFamily="18" charset="-127"/>
              </a:rPr>
              <a:t> </a:t>
            </a:r>
            <a:r>
              <a:rPr lang="en-US" altLang="ko-KR" sz="1600" spc="-100" dirty="0" smtClean="0">
                <a:solidFill>
                  <a:schemeClr val="accent5"/>
                </a:solidFill>
                <a:latin typeface="Microsoft PhagsPa" panose="020B0502040204020203" pitchFamily="34" charset="0"/>
                <a:ea typeface="HY헤드라인M" pitchFamily="18" charset="-127"/>
              </a:rPr>
              <a:t>Area)</a:t>
            </a:r>
            <a:endParaRPr lang="en-US" altLang="ko-KR" sz="1600" spc="-100" dirty="0">
              <a:solidFill>
                <a:schemeClr val="accent5"/>
              </a:solidFill>
              <a:latin typeface="Microsoft PhagsPa" panose="020B0502040204020203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41" name="모서리가 둥근 직사각형 30">
            <a:extLst>
              <a:ext uri="{FF2B5EF4-FFF2-40B4-BE49-F238E27FC236}">
                <a16:creationId xmlns:a16="http://schemas.microsoft.com/office/drawing/2014/main" xmlns="" id="{BE8FA3FD-42C4-4B06-92AE-DCCC621631BD}"/>
              </a:ext>
            </a:extLst>
          </p:cNvPr>
          <p:cNvSpPr/>
          <p:nvPr/>
        </p:nvSpPr>
        <p:spPr>
          <a:xfrm>
            <a:off x="7404378" y="6191488"/>
            <a:ext cx="1080000" cy="360000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ko-KR" sz="900" b="1" dirty="0" err="1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Sungam</a:t>
            </a:r>
            <a:r>
              <a:rPr lang="en-US" altLang="ko-KR" sz="900" b="1" dirty="0">
                <a:solidFill>
                  <a:schemeClr val="tx1"/>
                </a:solidFill>
                <a:latin typeface="Candara" panose="020E0502030303020204" pitchFamily="34" charset="0"/>
                <a:ea typeface="HY울릉도M" panose="02030600000101010101" pitchFamily="18" charset="-127"/>
              </a:rPr>
              <a:t> # 1</a:t>
            </a:r>
            <a:endParaRPr lang="ko-KR" altLang="en-US" sz="900" b="1" dirty="0">
              <a:solidFill>
                <a:schemeClr val="tx1"/>
              </a:solidFill>
              <a:latin typeface="Candara" panose="020E0502030303020204" pitchFamily="34" charset="0"/>
              <a:ea typeface="HY울릉도M" panose="0203060000010101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47366" y="223898"/>
            <a:ext cx="5744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Korean representative EIP business model</a:t>
            </a:r>
            <a:endParaRPr lang="ko-KR" alt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90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467544" y="1089812"/>
            <a:ext cx="7776864" cy="5075492"/>
            <a:chOff x="467544" y="1089812"/>
            <a:chExt cx="7776864" cy="50754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13141" b="17642"/>
            <a:stretch/>
          </p:blipFill>
          <p:spPr bwMode="auto">
            <a:xfrm>
              <a:off x="899592" y="1089812"/>
              <a:ext cx="7344816" cy="5065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직사각형 2"/>
            <p:cNvSpPr/>
            <p:nvPr/>
          </p:nvSpPr>
          <p:spPr>
            <a:xfrm>
              <a:off x="4139952" y="1099540"/>
              <a:ext cx="130196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 Collecting/</a:t>
              </a:r>
              <a:endParaRPr lang="ko-KR" altLang="en-US" sz="1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6430568" y="2025916"/>
              <a:ext cx="895061" cy="34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Monitoring/ Analysis</a:t>
              </a:r>
              <a:endParaRPr lang="ko-KR" altLang="en-US" sz="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467544" y="3907852"/>
              <a:ext cx="151216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Worker/ Things/ Asset </a:t>
              </a:r>
            </a:p>
            <a:p>
              <a:pPr algn="ctr"/>
              <a:r>
                <a:rPr lang="en-US" altLang="ko-KR" sz="10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location information</a:t>
              </a:r>
              <a:endParaRPr lang="ko-KR" altLang="en-US" sz="1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619672" y="5482300"/>
              <a:ext cx="130196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Waste water Concentration, CO2 Information</a:t>
              </a:r>
              <a:endParaRPr lang="ko-KR" altLang="en-US" sz="1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532408" y="4478100"/>
              <a:ext cx="786272" cy="179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 Control</a:t>
              </a:r>
              <a:endParaRPr lang="ko-KR" altLang="en-US" sz="1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131840" y="5877272"/>
              <a:ext cx="180020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Temp., humidity, information</a:t>
              </a:r>
              <a:endParaRPr lang="ko-KR" altLang="en-US" sz="1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23828" y="291787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Factory Concept</a:t>
            </a:r>
            <a:endParaRPr lang="ko-KR" alt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769471" y="364594"/>
            <a:ext cx="7330921" cy="6176735"/>
            <a:chOff x="769471" y="364594"/>
            <a:chExt cx="7330921" cy="617673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16107" r="8687"/>
            <a:stretch/>
          </p:blipFill>
          <p:spPr bwMode="auto">
            <a:xfrm>
              <a:off x="1115616" y="990015"/>
              <a:ext cx="6984776" cy="5551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2735796" y="364594"/>
              <a:ext cx="3924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Smart Green Industrial Park</a:t>
              </a:r>
              <a:endParaRPr lang="ko-KR" alt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630692" y="2253504"/>
              <a:ext cx="396044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769471" y="4590856"/>
              <a:ext cx="1192435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chemeClr val="bg1">
                      <a:lumMod val="65000"/>
                    </a:schemeClr>
                  </a:solidFill>
                </a:rPr>
                <a:t>Info./Data flow</a:t>
              </a:r>
            </a:p>
            <a:p>
              <a:pPr algn="ctr"/>
              <a:r>
                <a:rPr lang="en-US" altLang="ko-KR" sz="1000" b="1" dirty="0" smtClean="0">
                  <a:solidFill>
                    <a:schemeClr val="bg1">
                      <a:lumMod val="65000"/>
                    </a:schemeClr>
                  </a:solidFill>
                </a:rPr>
                <a:t>Energy flow</a:t>
              </a:r>
              <a:endParaRPr lang="ko-KR" altLang="en-US" sz="1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7150648" y="5248656"/>
              <a:ext cx="396044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123080" y="3068960"/>
              <a:ext cx="1747648" cy="936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981794" y="1124744"/>
              <a:ext cx="108291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251196" y="4595410"/>
              <a:ext cx="684076" cy="345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966752" y="3388132"/>
              <a:ext cx="323528" cy="297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4089987" y="4221088"/>
              <a:ext cx="323528" cy="297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4820030" y="4119956"/>
              <a:ext cx="323528" cy="297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828714" y="5249605"/>
              <a:ext cx="1042785" cy="267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chemeClr val="bg1">
                      <a:lumMod val="65000"/>
                    </a:schemeClr>
                  </a:solidFill>
                </a:rPr>
                <a:t>Photovoltaic</a:t>
              </a:r>
              <a:r>
                <a:rPr lang="en-US" altLang="ko-KR" sz="1000" b="1" dirty="0" smtClean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altLang="ko-KR" sz="1000" b="1" dirty="0" smtClean="0">
                  <a:solidFill>
                    <a:schemeClr val="bg1">
                      <a:lumMod val="65000"/>
                    </a:schemeClr>
                  </a:solidFill>
                </a:rPr>
                <a:t>generation</a:t>
              </a:r>
              <a:endParaRPr lang="ko-KR" altLang="en-US" sz="1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966752" y="5589240"/>
              <a:ext cx="743571" cy="267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chemeClr val="bg1">
                      <a:lumMod val="65000"/>
                    </a:schemeClr>
                  </a:solidFill>
                </a:rPr>
                <a:t>Fuel Cell</a:t>
              </a:r>
              <a:endParaRPr lang="ko-KR" altLang="en-US" sz="1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7121464" y="1105288"/>
              <a:ext cx="618888" cy="667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977430" y="2670250"/>
            <a:ext cx="4683387" cy="3465561"/>
            <a:chOff x="1977430" y="2670250"/>
            <a:chExt cx="4683387" cy="3465561"/>
          </a:xfrm>
        </p:grpSpPr>
        <p:sp>
          <p:nvSpPr>
            <p:cNvPr id="2" name="자유형 1"/>
            <p:cNvSpPr/>
            <p:nvPr/>
          </p:nvSpPr>
          <p:spPr>
            <a:xfrm rot="1800000">
              <a:off x="5231118" y="3298835"/>
              <a:ext cx="705933" cy="576980"/>
            </a:xfrm>
            <a:custGeom>
              <a:avLst/>
              <a:gdLst>
                <a:gd name="connsiteX0" fmla="*/ 7144 w 747713"/>
                <a:gd name="connsiteY0" fmla="*/ 4762 h 361950"/>
                <a:gd name="connsiteX1" fmla="*/ 7144 w 747713"/>
                <a:gd name="connsiteY1" fmla="*/ 4762 h 361950"/>
                <a:gd name="connsiteX2" fmla="*/ 747713 w 747713"/>
                <a:gd name="connsiteY2" fmla="*/ 0 h 361950"/>
                <a:gd name="connsiteX3" fmla="*/ 733425 w 747713"/>
                <a:gd name="connsiteY3" fmla="*/ 176212 h 361950"/>
                <a:gd name="connsiteX4" fmla="*/ 550069 w 747713"/>
                <a:gd name="connsiteY4" fmla="*/ 185737 h 361950"/>
                <a:gd name="connsiteX5" fmla="*/ 533400 w 747713"/>
                <a:gd name="connsiteY5" fmla="*/ 361950 h 361950"/>
                <a:gd name="connsiteX6" fmla="*/ 195263 w 747713"/>
                <a:gd name="connsiteY6" fmla="*/ 333375 h 361950"/>
                <a:gd name="connsiteX7" fmla="*/ 192881 w 747713"/>
                <a:gd name="connsiteY7" fmla="*/ 183356 h 361950"/>
                <a:gd name="connsiteX8" fmla="*/ 0 w 747713"/>
                <a:gd name="connsiteY8" fmla="*/ 157162 h 361950"/>
                <a:gd name="connsiteX9" fmla="*/ 7144 w 747713"/>
                <a:gd name="connsiteY9" fmla="*/ 4762 h 361950"/>
                <a:gd name="connsiteX0" fmla="*/ 7144 w 747713"/>
                <a:gd name="connsiteY0" fmla="*/ 4762 h 361950"/>
                <a:gd name="connsiteX1" fmla="*/ 7144 w 747713"/>
                <a:gd name="connsiteY1" fmla="*/ 4762 h 361950"/>
                <a:gd name="connsiteX2" fmla="*/ 747713 w 747713"/>
                <a:gd name="connsiteY2" fmla="*/ 0 h 361950"/>
                <a:gd name="connsiteX3" fmla="*/ 733425 w 747713"/>
                <a:gd name="connsiteY3" fmla="*/ 176212 h 361950"/>
                <a:gd name="connsiteX4" fmla="*/ 550069 w 747713"/>
                <a:gd name="connsiteY4" fmla="*/ 185737 h 361950"/>
                <a:gd name="connsiteX5" fmla="*/ 533400 w 747713"/>
                <a:gd name="connsiteY5" fmla="*/ 361950 h 361950"/>
                <a:gd name="connsiteX6" fmla="*/ 195263 w 747713"/>
                <a:gd name="connsiteY6" fmla="*/ 333375 h 361950"/>
                <a:gd name="connsiteX7" fmla="*/ 23397 w 747713"/>
                <a:gd name="connsiteY7" fmla="*/ 327952 h 361950"/>
                <a:gd name="connsiteX8" fmla="*/ 0 w 747713"/>
                <a:gd name="connsiteY8" fmla="*/ 157162 h 361950"/>
                <a:gd name="connsiteX9" fmla="*/ 7144 w 747713"/>
                <a:gd name="connsiteY9" fmla="*/ 4762 h 361950"/>
                <a:gd name="connsiteX0" fmla="*/ 111013 w 779740"/>
                <a:gd name="connsiteY0" fmla="*/ 160543 h 369485"/>
                <a:gd name="connsiteX1" fmla="*/ 39171 w 779740"/>
                <a:gd name="connsiteY1" fmla="*/ 12297 h 369485"/>
                <a:gd name="connsiteX2" fmla="*/ 779740 w 779740"/>
                <a:gd name="connsiteY2" fmla="*/ 7535 h 369485"/>
                <a:gd name="connsiteX3" fmla="*/ 765452 w 779740"/>
                <a:gd name="connsiteY3" fmla="*/ 183747 h 369485"/>
                <a:gd name="connsiteX4" fmla="*/ 582096 w 779740"/>
                <a:gd name="connsiteY4" fmla="*/ 193272 h 369485"/>
                <a:gd name="connsiteX5" fmla="*/ 565427 w 779740"/>
                <a:gd name="connsiteY5" fmla="*/ 369485 h 369485"/>
                <a:gd name="connsiteX6" fmla="*/ 227290 w 779740"/>
                <a:gd name="connsiteY6" fmla="*/ 340910 h 369485"/>
                <a:gd name="connsiteX7" fmla="*/ 55424 w 779740"/>
                <a:gd name="connsiteY7" fmla="*/ 335487 h 369485"/>
                <a:gd name="connsiteX8" fmla="*/ 32027 w 779740"/>
                <a:gd name="connsiteY8" fmla="*/ 164697 h 369485"/>
                <a:gd name="connsiteX9" fmla="*/ 111013 w 779740"/>
                <a:gd name="connsiteY9" fmla="*/ 160543 h 369485"/>
                <a:gd name="connsiteX0" fmla="*/ 78986 w 747713"/>
                <a:gd name="connsiteY0" fmla="*/ 153008 h 361950"/>
                <a:gd name="connsiteX1" fmla="*/ 187646 w 747713"/>
                <a:gd name="connsiteY1" fmla="*/ 79275 h 361950"/>
                <a:gd name="connsiteX2" fmla="*/ 747713 w 747713"/>
                <a:gd name="connsiteY2" fmla="*/ 0 h 361950"/>
                <a:gd name="connsiteX3" fmla="*/ 733425 w 747713"/>
                <a:gd name="connsiteY3" fmla="*/ 176212 h 361950"/>
                <a:gd name="connsiteX4" fmla="*/ 550069 w 747713"/>
                <a:gd name="connsiteY4" fmla="*/ 185737 h 361950"/>
                <a:gd name="connsiteX5" fmla="*/ 533400 w 747713"/>
                <a:gd name="connsiteY5" fmla="*/ 361950 h 361950"/>
                <a:gd name="connsiteX6" fmla="*/ 195263 w 747713"/>
                <a:gd name="connsiteY6" fmla="*/ 333375 h 361950"/>
                <a:gd name="connsiteX7" fmla="*/ 23397 w 747713"/>
                <a:gd name="connsiteY7" fmla="*/ 327952 h 361950"/>
                <a:gd name="connsiteX8" fmla="*/ 0 w 747713"/>
                <a:gd name="connsiteY8" fmla="*/ 157162 h 361950"/>
                <a:gd name="connsiteX9" fmla="*/ 78986 w 747713"/>
                <a:gd name="connsiteY9" fmla="*/ 153008 h 361950"/>
                <a:gd name="connsiteX0" fmla="*/ 78986 w 733425"/>
                <a:gd name="connsiteY0" fmla="*/ 315861 h 524803"/>
                <a:gd name="connsiteX1" fmla="*/ 187646 w 733425"/>
                <a:gd name="connsiteY1" fmla="*/ 242128 h 524803"/>
                <a:gd name="connsiteX2" fmla="*/ 705933 w 733425"/>
                <a:gd name="connsiteY2" fmla="*/ 0 h 524803"/>
                <a:gd name="connsiteX3" fmla="*/ 733425 w 733425"/>
                <a:gd name="connsiteY3" fmla="*/ 339065 h 524803"/>
                <a:gd name="connsiteX4" fmla="*/ 550069 w 733425"/>
                <a:gd name="connsiteY4" fmla="*/ 348590 h 524803"/>
                <a:gd name="connsiteX5" fmla="*/ 533400 w 733425"/>
                <a:gd name="connsiteY5" fmla="*/ 524803 h 524803"/>
                <a:gd name="connsiteX6" fmla="*/ 195263 w 733425"/>
                <a:gd name="connsiteY6" fmla="*/ 496228 h 524803"/>
                <a:gd name="connsiteX7" fmla="*/ 23397 w 733425"/>
                <a:gd name="connsiteY7" fmla="*/ 490805 h 524803"/>
                <a:gd name="connsiteX8" fmla="*/ 0 w 733425"/>
                <a:gd name="connsiteY8" fmla="*/ 320015 h 524803"/>
                <a:gd name="connsiteX9" fmla="*/ 78986 w 733425"/>
                <a:gd name="connsiteY9" fmla="*/ 315861 h 524803"/>
                <a:gd name="connsiteX0" fmla="*/ 78986 w 733425"/>
                <a:gd name="connsiteY0" fmla="*/ 315861 h 576980"/>
                <a:gd name="connsiteX1" fmla="*/ 187646 w 733425"/>
                <a:gd name="connsiteY1" fmla="*/ 242128 h 576980"/>
                <a:gd name="connsiteX2" fmla="*/ 705933 w 733425"/>
                <a:gd name="connsiteY2" fmla="*/ 0 h 576980"/>
                <a:gd name="connsiteX3" fmla="*/ 733425 w 733425"/>
                <a:gd name="connsiteY3" fmla="*/ 339065 h 576980"/>
                <a:gd name="connsiteX4" fmla="*/ 550069 w 733425"/>
                <a:gd name="connsiteY4" fmla="*/ 348590 h 576980"/>
                <a:gd name="connsiteX5" fmla="*/ 357301 w 733425"/>
                <a:gd name="connsiteY5" fmla="*/ 576980 h 576980"/>
                <a:gd name="connsiteX6" fmla="*/ 195263 w 733425"/>
                <a:gd name="connsiteY6" fmla="*/ 496228 h 576980"/>
                <a:gd name="connsiteX7" fmla="*/ 23397 w 733425"/>
                <a:gd name="connsiteY7" fmla="*/ 490805 h 576980"/>
                <a:gd name="connsiteX8" fmla="*/ 0 w 733425"/>
                <a:gd name="connsiteY8" fmla="*/ 320015 h 576980"/>
                <a:gd name="connsiteX9" fmla="*/ 78986 w 733425"/>
                <a:gd name="connsiteY9" fmla="*/ 315861 h 576980"/>
                <a:gd name="connsiteX0" fmla="*/ 78986 w 733425"/>
                <a:gd name="connsiteY0" fmla="*/ 315861 h 576980"/>
                <a:gd name="connsiteX1" fmla="*/ 187646 w 733425"/>
                <a:gd name="connsiteY1" fmla="*/ 242128 h 576980"/>
                <a:gd name="connsiteX2" fmla="*/ 705933 w 733425"/>
                <a:gd name="connsiteY2" fmla="*/ 0 h 576980"/>
                <a:gd name="connsiteX3" fmla="*/ 733425 w 733425"/>
                <a:gd name="connsiteY3" fmla="*/ 339065 h 576980"/>
                <a:gd name="connsiteX4" fmla="*/ 561998 w 733425"/>
                <a:gd name="connsiteY4" fmla="*/ 440690 h 576980"/>
                <a:gd name="connsiteX5" fmla="*/ 357301 w 733425"/>
                <a:gd name="connsiteY5" fmla="*/ 576980 h 576980"/>
                <a:gd name="connsiteX6" fmla="*/ 195263 w 733425"/>
                <a:gd name="connsiteY6" fmla="*/ 496228 h 576980"/>
                <a:gd name="connsiteX7" fmla="*/ 23397 w 733425"/>
                <a:gd name="connsiteY7" fmla="*/ 490805 h 576980"/>
                <a:gd name="connsiteX8" fmla="*/ 0 w 733425"/>
                <a:gd name="connsiteY8" fmla="*/ 320015 h 576980"/>
                <a:gd name="connsiteX9" fmla="*/ 78986 w 733425"/>
                <a:gd name="connsiteY9" fmla="*/ 315861 h 576980"/>
                <a:gd name="connsiteX0" fmla="*/ 78986 w 705933"/>
                <a:gd name="connsiteY0" fmla="*/ 315861 h 576980"/>
                <a:gd name="connsiteX1" fmla="*/ 187646 w 705933"/>
                <a:gd name="connsiteY1" fmla="*/ 242128 h 576980"/>
                <a:gd name="connsiteX2" fmla="*/ 705933 w 705933"/>
                <a:gd name="connsiteY2" fmla="*/ 0 h 576980"/>
                <a:gd name="connsiteX3" fmla="*/ 660609 w 705933"/>
                <a:gd name="connsiteY3" fmla="*/ 370107 h 576980"/>
                <a:gd name="connsiteX4" fmla="*/ 561998 w 705933"/>
                <a:gd name="connsiteY4" fmla="*/ 440690 h 576980"/>
                <a:gd name="connsiteX5" fmla="*/ 357301 w 705933"/>
                <a:gd name="connsiteY5" fmla="*/ 576980 h 576980"/>
                <a:gd name="connsiteX6" fmla="*/ 195263 w 705933"/>
                <a:gd name="connsiteY6" fmla="*/ 496228 h 576980"/>
                <a:gd name="connsiteX7" fmla="*/ 23397 w 705933"/>
                <a:gd name="connsiteY7" fmla="*/ 490805 h 576980"/>
                <a:gd name="connsiteX8" fmla="*/ 0 w 705933"/>
                <a:gd name="connsiteY8" fmla="*/ 320015 h 576980"/>
                <a:gd name="connsiteX9" fmla="*/ 78986 w 705933"/>
                <a:gd name="connsiteY9" fmla="*/ 315861 h 57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933" h="576980">
                  <a:moveTo>
                    <a:pt x="78986" y="315861"/>
                  </a:moveTo>
                  <a:cubicBezTo>
                    <a:pt x="55039" y="266446"/>
                    <a:pt x="83155" y="294772"/>
                    <a:pt x="187646" y="242128"/>
                  </a:cubicBezTo>
                  <a:cubicBezTo>
                    <a:pt x="292137" y="189485"/>
                    <a:pt x="459077" y="1587"/>
                    <a:pt x="705933" y="0"/>
                  </a:cubicBezTo>
                  <a:lnTo>
                    <a:pt x="660609" y="370107"/>
                  </a:lnTo>
                  <a:lnTo>
                    <a:pt x="561998" y="440690"/>
                  </a:lnTo>
                  <a:lnTo>
                    <a:pt x="357301" y="576980"/>
                  </a:lnTo>
                  <a:lnTo>
                    <a:pt x="195263" y="496228"/>
                  </a:lnTo>
                  <a:lnTo>
                    <a:pt x="23397" y="490805"/>
                  </a:lnTo>
                  <a:lnTo>
                    <a:pt x="0" y="320015"/>
                  </a:lnTo>
                  <a:lnTo>
                    <a:pt x="78986" y="31586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84000">
                  <a:srgbClr val="F2F2F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5076056" y="3501008"/>
              <a:ext cx="1008112" cy="1634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Smart Energy</a:t>
              </a:r>
              <a:endParaRPr lang="ko-KR" altLang="en-US" sz="1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5199272" y="3664480"/>
              <a:ext cx="731152" cy="173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Platform</a:t>
              </a:r>
              <a:endParaRPr lang="ko-KR" altLang="en-US" sz="1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자유형 8"/>
            <p:cNvSpPr/>
            <p:nvPr/>
          </p:nvSpPr>
          <p:spPr>
            <a:xfrm>
              <a:off x="2433638" y="2678906"/>
              <a:ext cx="266700" cy="135732"/>
            </a:xfrm>
            <a:custGeom>
              <a:avLst/>
              <a:gdLst>
                <a:gd name="connsiteX0" fmla="*/ 154781 w 266700"/>
                <a:gd name="connsiteY0" fmla="*/ 0 h 135732"/>
                <a:gd name="connsiteX1" fmla="*/ 0 w 266700"/>
                <a:gd name="connsiteY1" fmla="*/ 14288 h 135732"/>
                <a:gd name="connsiteX2" fmla="*/ 9525 w 266700"/>
                <a:gd name="connsiteY2" fmla="*/ 135732 h 135732"/>
                <a:gd name="connsiteX3" fmla="*/ 259556 w 266700"/>
                <a:gd name="connsiteY3" fmla="*/ 123825 h 135732"/>
                <a:gd name="connsiteX4" fmla="*/ 266700 w 266700"/>
                <a:gd name="connsiteY4" fmla="*/ 11907 h 135732"/>
                <a:gd name="connsiteX5" fmla="*/ 154781 w 266700"/>
                <a:gd name="connsiteY5" fmla="*/ 0 h 13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" h="135732">
                  <a:moveTo>
                    <a:pt x="154781" y="0"/>
                  </a:moveTo>
                  <a:lnTo>
                    <a:pt x="0" y="14288"/>
                  </a:lnTo>
                  <a:lnTo>
                    <a:pt x="9525" y="135732"/>
                  </a:lnTo>
                  <a:lnTo>
                    <a:pt x="259556" y="123825"/>
                  </a:lnTo>
                  <a:lnTo>
                    <a:pt x="266700" y="11907"/>
                  </a:lnTo>
                  <a:lnTo>
                    <a:pt x="154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8E8E8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2893386" y="2680460"/>
              <a:ext cx="424962" cy="145257"/>
            </a:xfrm>
            <a:custGeom>
              <a:avLst/>
              <a:gdLst>
                <a:gd name="connsiteX0" fmla="*/ 154781 w 266700"/>
                <a:gd name="connsiteY0" fmla="*/ 0 h 135732"/>
                <a:gd name="connsiteX1" fmla="*/ 0 w 266700"/>
                <a:gd name="connsiteY1" fmla="*/ 14288 h 135732"/>
                <a:gd name="connsiteX2" fmla="*/ 9525 w 266700"/>
                <a:gd name="connsiteY2" fmla="*/ 135732 h 135732"/>
                <a:gd name="connsiteX3" fmla="*/ 259556 w 266700"/>
                <a:gd name="connsiteY3" fmla="*/ 123825 h 135732"/>
                <a:gd name="connsiteX4" fmla="*/ 266700 w 266700"/>
                <a:gd name="connsiteY4" fmla="*/ 11907 h 135732"/>
                <a:gd name="connsiteX5" fmla="*/ 154781 w 266700"/>
                <a:gd name="connsiteY5" fmla="*/ 0 h 135732"/>
                <a:gd name="connsiteX0" fmla="*/ 154781 w 397668"/>
                <a:gd name="connsiteY0" fmla="*/ 0 h 135732"/>
                <a:gd name="connsiteX1" fmla="*/ 0 w 397668"/>
                <a:gd name="connsiteY1" fmla="*/ 14288 h 135732"/>
                <a:gd name="connsiteX2" fmla="*/ 9525 w 397668"/>
                <a:gd name="connsiteY2" fmla="*/ 135732 h 135732"/>
                <a:gd name="connsiteX3" fmla="*/ 259556 w 397668"/>
                <a:gd name="connsiteY3" fmla="*/ 123825 h 135732"/>
                <a:gd name="connsiteX4" fmla="*/ 397668 w 397668"/>
                <a:gd name="connsiteY4" fmla="*/ 16670 h 135732"/>
                <a:gd name="connsiteX5" fmla="*/ 154781 w 397668"/>
                <a:gd name="connsiteY5" fmla="*/ 0 h 135732"/>
                <a:gd name="connsiteX0" fmla="*/ 154781 w 411956"/>
                <a:gd name="connsiteY0" fmla="*/ 0 h 135732"/>
                <a:gd name="connsiteX1" fmla="*/ 0 w 411956"/>
                <a:gd name="connsiteY1" fmla="*/ 14288 h 135732"/>
                <a:gd name="connsiteX2" fmla="*/ 9525 w 411956"/>
                <a:gd name="connsiteY2" fmla="*/ 135732 h 135732"/>
                <a:gd name="connsiteX3" fmla="*/ 411956 w 411956"/>
                <a:gd name="connsiteY3" fmla="*/ 102394 h 135732"/>
                <a:gd name="connsiteX4" fmla="*/ 397668 w 411956"/>
                <a:gd name="connsiteY4" fmla="*/ 16670 h 135732"/>
                <a:gd name="connsiteX5" fmla="*/ 154781 w 411956"/>
                <a:gd name="connsiteY5" fmla="*/ 0 h 135732"/>
                <a:gd name="connsiteX0" fmla="*/ 154781 w 411956"/>
                <a:gd name="connsiteY0" fmla="*/ 0 h 135732"/>
                <a:gd name="connsiteX1" fmla="*/ 0 w 411956"/>
                <a:gd name="connsiteY1" fmla="*/ 14288 h 135732"/>
                <a:gd name="connsiteX2" fmla="*/ 9525 w 411956"/>
                <a:gd name="connsiteY2" fmla="*/ 135732 h 135732"/>
                <a:gd name="connsiteX3" fmla="*/ 411956 w 411956"/>
                <a:gd name="connsiteY3" fmla="*/ 102394 h 135732"/>
                <a:gd name="connsiteX4" fmla="*/ 397668 w 411956"/>
                <a:gd name="connsiteY4" fmla="*/ 23814 h 135732"/>
                <a:gd name="connsiteX5" fmla="*/ 154781 w 411956"/>
                <a:gd name="connsiteY5" fmla="*/ 0 h 135732"/>
                <a:gd name="connsiteX0" fmla="*/ 154781 w 411956"/>
                <a:gd name="connsiteY0" fmla="*/ 0 h 135732"/>
                <a:gd name="connsiteX1" fmla="*/ 0 w 411956"/>
                <a:gd name="connsiteY1" fmla="*/ 14288 h 135732"/>
                <a:gd name="connsiteX2" fmla="*/ 9525 w 411956"/>
                <a:gd name="connsiteY2" fmla="*/ 135732 h 135732"/>
                <a:gd name="connsiteX3" fmla="*/ 411956 w 411956"/>
                <a:gd name="connsiteY3" fmla="*/ 102394 h 135732"/>
                <a:gd name="connsiteX4" fmla="*/ 400049 w 411956"/>
                <a:gd name="connsiteY4" fmla="*/ 11908 h 135732"/>
                <a:gd name="connsiteX5" fmla="*/ 154781 w 411956"/>
                <a:gd name="connsiteY5" fmla="*/ 0 h 135732"/>
                <a:gd name="connsiteX0" fmla="*/ 154781 w 411956"/>
                <a:gd name="connsiteY0" fmla="*/ 0 h 145257"/>
                <a:gd name="connsiteX1" fmla="*/ 0 w 411956"/>
                <a:gd name="connsiteY1" fmla="*/ 23813 h 145257"/>
                <a:gd name="connsiteX2" fmla="*/ 9525 w 411956"/>
                <a:gd name="connsiteY2" fmla="*/ 145257 h 145257"/>
                <a:gd name="connsiteX3" fmla="*/ 411956 w 411956"/>
                <a:gd name="connsiteY3" fmla="*/ 111919 h 145257"/>
                <a:gd name="connsiteX4" fmla="*/ 400049 w 411956"/>
                <a:gd name="connsiteY4" fmla="*/ 21433 h 145257"/>
                <a:gd name="connsiteX5" fmla="*/ 154781 w 411956"/>
                <a:gd name="connsiteY5" fmla="*/ 0 h 145257"/>
                <a:gd name="connsiteX0" fmla="*/ 154781 w 411956"/>
                <a:gd name="connsiteY0" fmla="*/ 0 h 145257"/>
                <a:gd name="connsiteX1" fmla="*/ 0 w 411956"/>
                <a:gd name="connsiteY1" fmla="*/ 23813 h 145257"/>
                <a:gd name="connsiteX2" fmla="*/ 9525 w 411956"/>
                <a:gd name="connsiteY2" fmla="*/ 145257 h 145257"/>
                <a:gd name="connsiteX3" fmla="*/ 411956 w 411956"/>
                <a:gd name="connsiteY3" fmla="*/ 111919 h 145257"/>
                <a:gd name="connsiteX4" fmla="*/ 390524 w 411956"/>
                <a:gd name="connsiteY4" fmla="*/ 19052 h 145257"/>
                <a:gd name="connsiteX5" fmla="*/ 154781 w 411956"/>
                <a:gd name="connsiteY5" fmla="*/ 0 h 145257"/>
                <a:gd name="connsiteX0" fmla="*/ 154781 w 411956"/>
                <a:gd name="connsiteY0" fmla="*/ 0 h 145257"/>
                <a:gd name="connsiteX1" fmla="*/ 0 w 411956"/>
                <a:gd name="connsiteY1" fmla="*/ 23813 h 145257"/>
                <a:gd name="connsiteX2" fmla="*/ 9525 w 411956"/>
                <a:gd name="connsiteY2" fmla="*/ 145257 h 145257"/>
                <a:gd name="connsiteX3" fmla="*/ 411956 w 411956"/>
                <a:gd name="connsiteY3" fmla="*/ 111919 h 145257"/>
                <a:gd name="connsiteX4" fmla="*/ 369093 w 411956"/>
                <a:gd name="connsiteY4" fmla="*/ 26196 h 145257"/>
                <a:gd name="connsiteX5" fmla="*/ 154781 w 411956"/>
                <a:gd name="connsiteY5" fmla="*/ 0 h 145257"/>
                <a:gd name="connsiteX0" fmla="*/ 154781 w 416022"/>
                <a:gd name="connsiteY0" fmla="*/ 0 h 145257"/>
                <a:gd name="connsiteX1" fmla="*/ 0 w 416022"/>
                <a:gd name="connsiteY1" fmla="*/ 23813 h 145257"/>
                <a:gd name="connsiteX2" fmla="*/ 9525 w 416022"/>
                <a:gd name="connsiteY2" fmla="*/ 145257 h 145257"/>
                <a:gd name="connsiteX3" fmla="*/ 411956 w 416022"/>
                <a:gd name="connsiteY3" fmla="*/ 111919 h 145257"/>
                <a:gd name="connsiteX4" fmla="*/ 414170 w 416022"/>
                <a:gd name="connsiteY4" fmla="*/ 46071 h 145257"/>
                <a:gd name="connsiteX5" fmla="*/ 369093 w 416022"/>
                <a:gd name="connsiteY5" fmla="*/ 26196 h 145257"/>
                <a:gd name="connsiteX6" fmla="*/ 154781 w 416022"/>
                <a:gd name="connsiteY6" fmla="*/ 0 h 145257"/>
                <a:gd name="connsiteX0" fmla="*/ 154781 w 416022"/>
                <a:gd name="connsiteY0" fmla="*/ 0 h 145257"/>
                <a:gd name="connsiteX1" fmla="*/ 0 w 416022"/>
                <a:gd name="connsiteY1" fmla="*/ 23813 h 145257"/>
                <a:gd name="connsiteX2" fmla="*/ 9525 w 416022"/>
                <a:gd name="connsiteY2" fmla="*/ 145257 h 145257"/>
                <a:gd name="connsiteX3" fmla="*/ 411956 w 416022"/>
                <a:gd name="connsiteY3" fmla="*/ 111919 h 145257"/>
                <a:gd name="connsiteX4" fmla="*/ 414170 w 416022"/>
                <a:gd name="connsiteY4" fmla="*/ 46071 h 145257"/>
                <a:gd name="connsiteX5" fmla="*/ 373855 w 416022"/>
                <a:gd name="connsiteY5" fmla="*/ 19052 h 145257"/>
                <a:gd name="connsiteX6" fmla="*/ 154781 w 416022"/>
                <a:gd name="connsiteY6" fmla="*/ 0 h 145257"/>
                <a:gd name="connsiteX0" fmla="*/ 154781 w 424962"/>
                <a:gd name="connsiteY0" fmla="*/ 0 h 145257"/>
                <a:gd name="connsiteX1" fmla="*/ 0 w 424962"/>
                <a:gd name="connsiteY1" fmla="*/ 23813 h 145257"/>
                <a:gd name="connsiteX2" fmla="*/ 9525 w 424962"/>
                <a:gd name="connsiteY2" fmla="*/ 145257 h 145257"/>
                <a:gd name="connsiteX3" fmla="*/ 411956 w 424962"/>
                <a:gd name="connsiteY3" fmla="*/ 111919 h 145257"/>
                <a:gd name="connsiteX4" fmla="*/ 423695 w 424962"/>
                <a:gd name="connsiteY4" fmla="*/ 46071 h 145257"/>
                <a:gd name="connsiteX5" fmla="*/ 373855 w 424962"/>
                <a:gd name="connsiteY5" fmla="*/ 19052 h 145257"/>
                <a:gd name="connsiteX6" fmla="*/ 154781 w 424962"/>
                <a:gd name="connsiteY6" fmla="*/ 0 h 14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4962" h="145257">
                  <a:moveTo>
                    <a:pt x="154781" y="0"/>
                  </a:moveTo>
                  <a:lnTo>
                    <a:pt x="0" y="23813"/>
                  </a:lnTo>
                  <a:lnTo>
                    <a:pt x="9525" y="145257"/>
                  </a:lnTo>
                  <a:lnTo>
                    <a:pt x="411956" y="111919"/>
                  </a:lnTo>
                  <a:cubicBezTo>
                    <a:pt x="404757" y="98701"/>
                    <a:pt x="430894" y="59289"/>
                    <a:pt x="423695" y="46071"/>
                  </a:cubicBezTo>
                  <a:lnTo>
                    <a:pt x="373855" y="19052"/>
                  </a:lnTo>
                  <a:lnTo>
                    <a:pt x="154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8E8E8E"/>
                </a:solidFill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2386968" y="2670622"/>
              <a:ext cx="360040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rgbClr val="8E8E8E"/>
                  </a:solidFill>
                </a:rPr>
                <a:t>PV</a:t>
              </a:r>
              <a:endParaRPr lang="ko-KR" altLang="en-US" sz="1000" b="1" dirty="0">
                <a:solidFill>
                  <a:srgbClr val="8E8E8E"/>
                </a:solidFill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2861307" y="2670250"/>
              <a:ext cx="488932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rgbClr val="8E8E8E"/>
                  </a:solidFill>
                </a:rPr>
                <a:t>Infra</a:t>
              </a:r>
              <a:endParaRPr lang="ko-KR" altLang="en-US" sz="1000" b="1" dirty="0">
                <a:solidFill>
                  <a:srgbClr val="8E8E8E"/>
                </a:solidFill>
              </a:endParaRPr>
            </a:p>
          </p:txBody>
        </p:sp>
        <p:sp>
          <p:nvSpPr>
            <p:cNvPr id="30" name="자유형 29"/>
            <p:cNvSpPr/>
            <p:nvPr/>
          </p:nvSpPr>
          <p:spPr>
            <a:xfrm>
              <a:off x="1987426" y="3588440"/>
              <a:ext cx="350044" cy="126207"/>
            </a:xfrm>
            <a:custGeom>
              <a:avLst/>
              <a:gdLst>
                <a:gd name="connsiteX0" fmla="*/ 154781 w 266700"/>
                <a:gd name="connsiteY0" fmla="*/ 0 h 135732"/>
                <a:gd name="connsiteX1" fmla="*/ 0 w 266700"/>
                <a:gd name="connsiteY1" fmla="*/ 14288 h 135732"/>
                <a:gd name="connsiteX2" fmla="*/ 9525 w 266700"/>
                <a:gd name="connsiteY2" fmla="*/ 135732 h 135732"/>
                <a:gd name="connsiteX3" fmla="*/ 259556 w 266700"/>
                <a:gd name="connsiteY3" fmla="*/ 123825 h 135732"/>
                <a:gd name="connsiteX4" fmla="*/ 266700 w 266700"/>
                <a:gd name="connsiteY4" fmla="*/ 11907 h 135732"/>
                <a:gd name="connsiteX5" fmla="*/ 154781 w 266700"/>
                <a:gd name="connsiteY5" fmla="*/ 0 h 135732"/>
                <a:gd name="connsiteX0" fmla="*/ 219075 w 330994"/>
                <a:gd name="connsiteY0" fmla="*/ 0 h 135732"/>
                <a:gd name="connsiteX1" fmla="*/ 0 w 330994"/>
                <a:gd name="connsiteY1" fmla="*/ 9526 h 135732"/>
                <a:gd name="connsiteX2" fmla="*/ 73819 w 330994"/>
                <a:gd name="connsiteY2" fmla="*/ 135732 h 135732"/>
                <a:gd name="connsiteX3" fmla="*/ 323850 w 330994"/>
                <a:gd name="connsiteY3" fmla="*/ 123825 h 135732"/>
                <a:gd name="connsiteX4" fmla="*/ 330994 w 330994"/>
                <a:gd name="connsiteY4" fmla="*/ 11907 h 135732"/>
                <a:gd name="connsiteX5" fmla="*/ 219075 w 330994"/>
                <a:gd name="connsiteY5" fmla="*/ 0 h 135732"/>
                <a:gd name="connsiteX0" fmla="*/ 219075 w 330994"/>
                <a:gd name="connsiteY0" fmla="*/ 0 h 133351"/>
                <a:gd name="connsiteX1" fmla="*/ 0 w 330994"/>
                <a:gd name="connsiteY1" fmla="*/ 9526 h 133351"/>
                <a:gd name="connsiteX2" fmla="*/ 33337 w 330994"/>
                <a:gd name="connsiteY2" fmla="*/ 133351 h 133351"/>
                <a:gd name="connsiteX3" fmla="*/ 323850 w 330994"/>
                <a:gd name="connsiteY3" fmla="*/ 123825 h 133351"/>
                <a:gd name="connsiteX4" fmla="*/ 330994 w 330994"/>
                <a:gd name="connsiteY4" fmla="*/ 11907 h 133351"/>
                <a:gd name="connsiteX5" fmla="*/ 219075 w 330994"/>
                <a:gd name="connsiteY5" fmla="*/ 0 h 133351"/>
                <a:gd name="connsiteX0" fmla="*/ 219075 w 350044"/>
                <a:gd name="connsiteY0" fmla="*/ 0 h 133351"/>
                <a:gd name="connsiteX1" fmla="*/ 0 w 350044"/>
                <a:gd name="connsiteY1" fmla="*/ 9526 h 133351"/>
                <a:gd name="connsiteX2" fmla="*/ 33337 w 350044"/>
                <a:gd name="connsiteY2" fmla="*/ 133351 h 133351"/>
                <a:gd name="connsiteX3" fmla="*/ 350044 w 350044"/>
                <a:gd name="connsiteY3" fmla="*/ 123825 h 133351"/>
                <a:gd name="connsiteX4" fmla="*/ 330994 w 350044"/>
                <a:gd name="connsiteY4" fmla="*/ 11907 h 133351"/>
                <a:gd name="connsiteX5" fmla="*/ 219075 w 350044"/>
                <a:gd name="connsiteY5" fmla="*/ 0 h 133351"/>
                <a:gd name="connsiteX0" fmla="*/ 219075 w 350044"/>
                <a:gd name="connsiteY0" fmla="*/ 0 h 133351"/>
                <a:gd name="connsiteX1" fmla="*/ 0 w 350044"/>
                <a:gd name="connsiteY1" fmla="*/ 9526 h 133351"/>
                <a:gd name="connsiteX2" fmla="*/ 33337 w 350044"/>
                <a:gd name="connsiteY2" fmla="*/ 133351 h 133351"/>
                <a:gd name="connsiteX3" fmla="*/ 350044 w 350044"/>
                <a:gd name="connsiteY3" fmla="*/ 123825 h 133351"/>
                <a:gd name="connsiteX4" fmla="*/ 345282 w 350044"/>
                <a:gd name="connsiteY4" fmla="*/ 21432 h 133351"/>
                <a:gd name="connsiteX5" fmla="*/ 219075 w 350044"/>
                <a:gd name="connsiteY5" fmla="*/ 0 h 133351"/>
                <a:gd name="connsiteX0" fmla="*/ 219075 w 350044"/>
                <a:gd name="connsiteY0" fmla="*/ 0 h 126207"/>
                <a:gd name="connsiteX1" fmla="*/ 0 w 350044"/>
                <a:gd name="connsiteY1" fmla="*/ 9526 h 126207"/>
                <a:gd name="connsiteX2" fmla="*/ 19050 w 350044"/>
                <a:gd name="connsiteY2" fmla="*/ 126207 h 126207"/>
                <a:gd name="connsiteX3" fmla="*/ 350044 w 350044"/>
                <a:gd name="connsiteY3" fmla="*/ 123825 h 126207"/>
                <a:gd name="connsiteX4" fmla="*/ 345282 w 350044"/>
                <a:gd name="connsiteY4" fmla="*/ 21432 h 126207"/>
                <a:gd name="connsiteX5" fmla="*/ 219075 w 350044"/>
                <a:gd name="connsiteY5" fmla="*/ 0 h 12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044" h="126207">
                  <a:moveTo>
                    <a:pt x="219075" y="0"/>
                  </a:moveTo>
                  <a:lnTo>
                    <a:pt x="0" y="9526"/>
                  </a:lnTo>
                  <a:lnTo>
                    <a:pt x="19050" y="126207"/>
                  </a:lnTo>
                  <a:lnTo>
                    <a:pt x="350044" y="123825"/>
                  </a:lnTo>
                  <a:lnTo>
                    <a:pt x="345282" y="21432"/>
                  </a:lnTo>
                  <a:lnTo>
                    <a:pt x="219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8E8E8E"/>
                </a:solidFill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977430" y="3577775"/>
              <a:ext cx="360040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rgbClr val="8E8E8E"/>
                  </a:solidFill>
                </a:rPr>
                <a:t>FC</a:t>
              </a:r>
              <a:endParaRPr lang="ko-KR" altLang="en-US" sz="1000" b="1" dirty="0">
                <a:solidFill>
                  <a:srgbClr val="8E8E8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2287364" y="4043389"/>
              <a:ext cx="497683" cy="126208"/>
            </a:xfrm>
            <a:custGeom>
              <a:avLst/>
              <a:gdLst>
                <a:gd name="connsiteX0" fmla="*/ 154781 w 266700"/>
                <a:gd name="connsiteY0" fmla="*/ 0 h 135732"/>
                <a:gd name="connsiteX1" fmla="*/ 0 w 266700"/>
                <a:gd name="connsiteY1" fmla="*/ 14288 h 135732"/>
                <a:gd name="connsiteX2" fmla="*/ 9525 w 266700"/>
                <a:gd name="connsiteY2" fmla="*/ 135732 h 135732"/>
                <a:gd name="connsiteX3" fmla="*/ 259556 w 266700"/>
                <a:gd name="connsiteY3" fmla="*/ 123825 h 135732"/>
                <a:gd name="connsiteX4" fmla="*/ 266700 w 266700"/>
                <a:gd name="connsiteY4" fmla="*/ 11907 h 135732"/>
                <a:gd name="connsiteX5" fmla="*/ 154781 w 266700"/>
                <a:gd name="connsiteY5" fmla="*/ 0 h 135732"/>
                <a:gd name="connsiteX0" fmla="*/ 219075 w 330994"/>
                <a:gd name="connsiteY0" fmla="*/ 0 h 135732"/>
                <a:gd name="connsiteX1" fmla="*/ 0 w 330994"/>
                <a:gd name="connsiteY1" fmla="*/ 9526 h 135732"/>
                <a:gd name="connsiteX2" fmla="*/ 73819 w 330994"/>
                <a:gd name="connsiteY2" fmla="*/ 135732 h 135732"/>
                <a:gd name="connsiteX3" fmla="*/ 323850 w 330994"/>
                <a:gd name="connsiteY3" fmla="*/ 123825 h 135732"/>
                <a:gd name="connsiteX4" fmla="*/ 330994 w 330994"/>
                <a:gd name="connsiteY4" fmla="*/ 11907 h 135732"/>
                <a:gd name="connsiteX5" fmla="*/ 219075 w 330994"/>
                <a:gd name="connsiteY5" fmla="*/ 0 h 135732"/>
                <a:gd name="connsiteX0" fmla="*/ 219075 w 330994"/>
                <a:gd name="connsiteY0" fmla="*/ 0 h 133351"/>
                <a:gd name="connsiteX1" fmla="*/ 0 w 330994"/>
                <a:gd name="connsiteY1" fmla="*/ 9526 h 133351"/>
                <a:gd name="connsiteX2" fmla="*/ 33337 w 330994"/>
                <a:gd name="connsiteY2" fmla="*/ 133351 h 133351"/>
                <a:gd name="connsiteX3" fmla="*/ 323850 w 330994"/>
                <a:gd name="connsiteY3" fmla="*/ 123825 h 133351"/>
                <a:gd name="connsiteX4" fmla="*/ 330994 w 330994"/>
                <a:gd name="connsiteY4" fmla="*/ 11907 h 133351"/>
                <a:gd name="connsiteX5" fmla="*/ 219075 w 330994"/>
                <a:gd name="connsiteY5" fmla="*/ 0 h 133351"/>
                <a:gd name="connsiteX0" fmla="*/ 219075 w 350044"/>
                <a:gd name="connsiteY0" fmla="*/ 0 h 133351"/>
                <a:gd name="connsiteX1" fmla="*/ 0 w 350044"/>
                <a:gd name="connsiteY1" fmla="*/ 9526 h 133351"/>
                <a:gd name="connsiteX2" fmla="*/ 33337 w 350044"/>
                <a:gd name="connsiteY2" fmla="*/ 133351 h 133351"/>
                <a:gd name="connsiteX3" fmla="*/ 350044 w 350044"/>
                <a:gd name="connsiteY3" fmla="*/ 123825 h 133351"/>
                <a:gd name="connsiteX4" fmla="*/ 330994 w 350044"/>
                <a:gd name="connsiteY4" fmla="*/ 11907 h 133351"/>
                <a:gd name="connsiteX5" fmla="*/ 219075 w 350044"/>
                <a:gd name="connsiteY5" fmla="*/ 0 h 133351"/>
                <a:gd name="connsiteX0" fmla="*/ 219075 w 350044"/>
                <a:gd name="connsiteY0" fmla="*/ 0 h 133351"/>
                <a:gd name="connsiteX1" fmla="*/ 0 w 350044"/>
                <a:gd name="connsiteY1" fmla="*/ 9526 h 133351"/>
                <a:gd name="connsiteX2" fmla="*/ 33337 w 350044"/>
                <a:gd name="connsiteY2" fmla="*/ 133351 h 133351"/>
                <a:gd name="connsiteX3" fmla="*/ 350044 w 350044"/>
                <a:gd name="connsiteY3" fmla="*/ 123825 h 133351"/>
                <a:gd name="connsiteX4" fmla="*/ 345282 w 350044"/>
                <a:gd name="connsiteY4" fmla="*/ 21432 h 133351"/>
                <a:gd name="connsiteX5" fmla="*/ 219075 w 350044"/>
                <a:gd name="connsiteY5" fmla="*/ 0 h 133351"/>
                <a:gd name="connsiteX0" fmla="*/ 219075 w 350044"/>
                <a:gd name="connsiteY0" fmla="*/ 0 h 128589"/>
                <a:gd name="connsiteX1" fmla="*/ 0 w 350044"/>
                <a:gd name="connsiteY1" fmla="*/ 9526 h 128589"/>
                <a:gd name="connsiteX2" fmla="*/ 4762 w 350044"/>
                <a:gd name="connsiteY2" fmla="*/ 128589 h 128589"/>
                <a:gd name="connsiteX3" fmla="*/ 350044 w 350044"/>
                <a:gd name="connsiteY3" fmla="*/ 123825 h 128589"/>
                <a:gd name="connsiteX4" fmla="*/ 345282 w 350044"/>
                <a:gd name="connsiteY4" fmla="*/ 21432 h 128589"/>
                <a:gd name="connsiteX5" fmla="*/ 219075 w 350044"/>
                <a:gd name="connsiteY5" fmla="*/ 0 h 128589"/>
                <a:gd name="connsiteX0" fmla="*/ 257175 w 388144"/>
                <a:gd name="connsiteY0" fmla="*/ 0 h 128589"/>
                <a:gd name="connsiteX1" fmla="*/ 0 w 388144"/>
                <a:gd name="connsiteY1" fmla="*/ 23814 h 128589"/>
                <a:gd name="connsiteX2" fmla="*/ 42862 w 388144"/>
                <a:gd name="connsiteY2" fmla="*/ 128589 h 128589"/>
                <a:gd name="connsiteX3" fmla="*/ 388144 w 388144"/>
                <a:gd name="connsiteY3" fmla="*/ 123825 h 128589"/>
                <a:gd name="connsiteX4" fmla="*/ 383382 w 388144"/>
                <a:gd name="connsiteY4" fmla="*/ 21432 h 128589"/>
                <a:gd name="connsiteX5" fmla="*/ 257175 w 388144"/>
                <a:gd name="connsiteY5" fmla="*/ 0 h 128589"/>
                <a:gd name="connsiteX0" fmla="*/ 288132 w 388144"/>
                <a:gd name="connsiteY0" fmla="*/ 0 h 119064"/>
                <a:gd name="connsiteX1" fmla="*/ 0 w 388144"/>
                <a:gd name="connsiteY1" fmla="*/ 14289 h 119064"/>
                <a:gd name="connsiteX2" fmla="*/ 42862 w 388144"/>
                <a:gd name="connsiteY2" fmla="*/ 119064 h 119064"/>
                <a:gd name="connsiteX3" fmla="*/ 388144 w 388144"/>
                <a:gd name="connsiteY3" fmla="*/ 114300 h 119064"/>
                <a:gd name="connsiteX4" fmla="*/ 383382 w 388144"/>
                <a:gd name="connsiteY4" fmla="*/ 11907 h 119064"/>
                <a:gd name="connsiteX5" fmla="*/ 288132 w 388144"/>
                <a:gd name="connsiteY5" fmla="*/ 0 h 119064"/>
                <a:gd name="connsiteX0" fmla="*/ 288132 w 483395"/>
                <a:gd name="connsiteY0" fmla="*/ 0 h 119064"/>
                <a:gd name="connsiteX1" fmla="*/ 0 w 483395"/>
                <a:gd name="connsiteY1" fmla="*/ 14289 h 119064"/>
                <a:gd name="connsiteX2" fmla="*/ 42862 w 483395"/>
                <a:gd name="connsiteY2" fmla="*/ 119064 h 119064"/>
                <a:gd name="connsiteX3" fmla="*/ 388144 w 483395"/>
                <a:gd name="connsiteY3" fmla="*/ 114300 h 119064"/>
                <a:gd name="connsiteX4" fmla="*/ 483395 w 483395"/>
                <a:gd name="connsiteY4" fmla="*/ 14288 h 119064"/>
                <a:gd name="connsiteX5" fmla="*/ 288132 w 483395"/>
                <a:gd name="connsiteY5" fmla="*/ 0 h 119064"/>
                <a:gd name="connsiteX0" fmla="*/ 288132 w 483395"/>
                <a:gd name="connsiteY0" fmla="*/ 0 h 123825"/>
                <a:gd name="connsiteX1" fmla="*/ 0 w 483395"/>
                <a:gd name="connsiteY1" fmla="*/ 14289 h 123825"/>
                <a:gd name="connsiteX2" fmla="*/ 42862 w 483395"/>
                <a:gd name="connsiteY2" fmla="*/ 119064 h 123825"/>
                <a:gd name="connsiteX3" fmla="*/ 466725 w 483395"/>
                <a:gd name="connsiteY3" fmla="*/ 123825 h 123825"/>
                <a:gd name="connsiteX4" fmla="*/ 483395 w 483395"/>
                <a:gd name="connsiteY4" fmla="*/ 14288 h 123825"/>
                <a:gd name="connsiteX5" fmla="*/ 288132 w 483395"/>
                <a:gd name="connsiteY5" fmla="*/ 0 h 123825"/>
                <a:gd name="connsiteX0" fmla="*/ 288132 w 483395"/>
                <a:gd name="connsiteY0" fmla="*/ 0 h 133352"/>
                <a:gd name="connsiteX1" fmla="*/ 0 w 483395"/>
                <a:gd name="connsiteY1" fmla="*/ 14289 h 133352"/>
                <a:gd name="connsiteX2" fmla="*/ 47624 w 483395"/>
                <a:gd name="connsiteY2" fmla="*/ 133352 h 133352"/>
                <a:gd name="connsiteX3" fmla="*/ 466725 w 483395"/>
                <a:gd name="connsiteY3" fmla="*/ 123825 h 133352"/>
                <a:gd name="connsiteX4" fmla="*/ 483395 w 483395"/>
                <a:gd name="connsiteY4" fmla="*/ 14288 h 133352"/>
                <a:gd name="connsiteX5" fmla="*/ 288132 w 483395"/>
                <a:gd name="connsiteY5" fmla="*/ 0 h 133352"/>
                <a:gd name="connsiteX0" fmla="*/ 288132 w 483395"/>
                <a:gd name="connsiteY0" fmla="*/ 0 h 126208"/>
                <a:gd name="connsiteX1" fmla="*/ 0 w 483395"/>
                <a:gd name="connsiteY1" fmla="*/ 14289 h 126208"/>
                <a:gd name="connsiteX2" fmla="*/ 45243 w 483395"/>
                <a:gd name="connsiteY2" fmla="*/ 126208 h 126208"/>
                <a:gd name="connsiteX3" fmla="*/ 466725 w 483395"/>
                <a:gd name="connsiteY3" fmla="*/ 123825 h 126208"/>
                <a:gd name="connsiteX4" fmla="*/ 483395 w 483395"/>
                <a:gd name="connsiteY4" fmla="*/ 14288 h 126208"/>
                <a:gd name="connsiteX5" fmla="*/ 288132 w 483395"/>
                <a:gd name="connsiteY5" fmla="*/ 0 h 126208"/>
                <a:gd name="connsiteX0" fmla="*/ 302420 w 497683"/>
                <a:gd name="connsiteY0" fmla="*/ 0 h 126208"/>
                <a:gd name="connsiteX1" fmla="*/ 0 w 497683"/>
                <a:gd name="connsiteY1" fmla="*/ 45245 h 126208"/>
                <a:gd name="connsiteX2" fmla="*/ 59531 w 497683"/>
                <a:gd name="connsiteY2" fmla="*/ 126208 h 126208"/>
                <a:gd name="connsiteX3" fmla="*/ 481013 w 497683"/>
                <a:gd name="connsiteY3" fmla="*/ 123825 h 126208"/>
                <a:gd name="connsiteX4" fmla="*/ 497683 w 497683"/>
                <a:gd name="connsiteY4" fmla="*/ 14288 h 126208"/>
                <a:gd name="connsiteX5" fmla="*/ 302420 w 497683"/>
                <a:gd name="connsiteY5" fmla="*/ 0 h 126208"/>
                <a:gd name="connsiteX0" fmla="*/ 302420 w 497683"/>
                <a:gd name="connsiteY0" fmla="*/ 0 h 126208"/>
                <a:gd name="connsiteX1" fmla="*/ 22449 w 497683"/>
                <a:gd name="connsiteY1" fmla="*/ 7117 h 126208"/>
                <a:gd name="connsiteX2" fmla="*/ 0 w 497683"/>
                <a:gd name="connsiteY2" fmla="*/ 45245 h 126208"/>
                <a:gd name="connsiteX3" fmla="*/ 59531 w 497683"/>
                <a:gd name="connsiteY3" fmla="*/ 126208 h 126208"/>
                <a:gd name="connsiteX4" fmla="*/ 481013 w 497683"/>
                <a:gd name="connsiteY4" fmla="*/ 123825 h 126208"/>
                <a:gd name="connsiteX5" fmla="*/ 497683 w 497683"/>
                <a:gd name="connsiteY5" fmla="*/ 14288 h 126208"/>
                <a:gd name="connsiteX6" fmla="*/ 302420 w 497683"/>
                <a:gd name="connsiteY6" fmla="*/ 0 h 12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7683" h="126208">
                  <a:moveTo>
                    <a:pt x="302420" y="0"/>
                  </a:moveTo>
                  <a:cubicBezTo>
                    <a:pt x="222590" y="10310"/>
                    <a:pt x="102279" y="-3193"/>
                    <a:pt x="22449" y="7117"/>
                  </a:cubicBezTo>
                  <a:lnTo>
                    <a:pt x="0" y="45245"/>
                  </a:lnTo>
                  <a:lnTo>
                    <a:pt x="59531" y="126208"/>
                  </a:lnTo>
                  <a:lnTo>
                    <a:pt x="481013" y="123825"/>
                  </a:lnTo>
                  <a:lnTo>
                    <a:pt x="497683" y="14288"/>
                  </a:lnTo>
                  <a:lnTo>
                    <a:pt x="3024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8E8E8E"/>
                </a:solidFill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2340298" y="4033292"/>
              <a:ext cx="360040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rgbClr val="8E8E8E"/>
                  </a:solidFill>
                </a:rPr>
                <a:t>AC</a:t>
              </a:r>
              <a:endParaRPr lang="ko-KR" altLang="en-US" sz="1000" b="1" dirty="0">
                <a:solidFill>
                  <a:srgbClr val="8E8E8E"/>
                </a:solidFill>
              </a:endParaRPr>
            </a:p>
          </p:txBody>
        </p:sp>
        <p:sp>
          <p:nvSpPr>
            <p:cNvPr id="36" name="자유형 35"/>
            <p:cNvSpPr/>
            <p:nvPr/>
          </p:nvSpPr>
          <p:spPr>
            <a:xfrm>
              <a:off x="5389903" y="4866449"/>
              <a:ext cx="288925" cy="168275"/>
            </a:xfrm>
            <a:custGeom>
              <a:avLst/>
              <a:gdLst>
                <a:gd name="connsiteX0" fmla="*/ 154781 w 266700"/>
                <a:gd name="connsiteY0" fmla="*/ 0 h 135732"/>
                <a:gd name="connsiteX1" fmla="*/ 0 w 266700"/>
                <a:gd name="connsiteY1" fmla="*/ 14288 h 135732"/>
                <a:gd name="connsiteX2" fmla="*/ 9525 w 266700"/>
                <a:gd name="connsiteY2" fmla="*/ 135732 h 135732"/>
                <a:gd name="connsiteX3" fmla="*/ 259556 w 266700"/>
                <a:gd name="connsiteY3" fmla="*/ 123825 h 135732"/>
                <a:gd name="connsiteX4" fmla="*/ 266700 w 266700"/>
                <a:gd name="connsiteY4" fmla="*/ 11907 h 135732"/>
                <a:gd name="connsiteX5" fmla="*/ 154781 w 266700"/>
                <a:gd name="connsiteY5" fmla="*/ 0 h 135732"/>
                <a:gd name="connsiteX0" fmla="*/ 154781 w 266700"/>
                <a:gd name="connsiteY0" fmla="*/ 0 h 167482"/>
                <a:gd name="connsiteX1" fmla="*/ 0 w 266700"/>
                <a:gd name="connsiteY1" fmla="*/ 14288 h 167482"/>
                <a:gd name="connsiteX2" fmla="*/ 19050 w 266700"/>
                <a:gd name="connsiteY2" fmla="*/ 167482 h 167482"/>
                <a:gd name="connsiteX3" fmla="*/ 259556 w 266700"/>
                <a:gd name="connsiteY3" fmla="*/ 123825 h 167482"/>
                <a:gd name="connsiteX4" fmla="*/ 266700 w 266700"/>
                <a:gd name="connsiteY4" fmla="*/ 11907 h 167482"/>
                <a:gd name="connsiteX5" fmla="*/ 154781 w 266700"/>
                <a:gd name="connsiteY5" fmla="*/ 0 h 167482"/>
                <a:gd name="connsiteX0" fmla="*/ 154781 w 288131"/>
                <a:gd name="connsiteY0" fmla="*/ 0 h 168275"/>
                <a:gd name="connsiteX1" fmla="*/ 0 w 288131"/>
                <a:gd name="connsiteY1" fmla="*/ 14288 h 168275"/>
                <a:gd name="connsiteX2" fmla="*/ 19050 w 288131"/>
                <a:gd name="connsiteY2" fmla="*/ 167482 h 168275"/>
                <a:gd name="connsiteX3" fmla="*/ 288131 w 288131"/>
                <a:gd name="connsiteY3" fmla="*/ 168275 h 168275"/>
                <a:gd name="connsiteX4" fmla="*/ 266700 w 288131"/>
                <a:gd name="connsiteY4" fmla="*/ 11907 h 168275"/>
                <a:gd name="connsiteX5" fmla="*/ 154781 w 288131"/>
                <a:gd name="connsiteY5" fmla="*/ 0 h 168275"/>
                <a:gd name="connsiteX0" fmla="*/ 154781 w 288925"/>
                <a:gd name="connsiteY0" fmla="*/ 0 h 168275"/>
                <a:gd name="connsiteX1" fmla="*/ 0 w 288925"/>
                <a:gd name="connsiteY1" fmla="*/ 14288 h 168275"/>
                <a:gd name="connsiteX2" fmla="*/ 19050 w 288925"/>
                <a:gd name="connsiteY2" fmla="*/ 167482 h 168275"/>
                <a:gd name="connsiteX3" fmla="*/ 288131 w 288925"/>
                <a:gd name="connsiteY3" fmla="*/ 168275 h 168275"/>
                <a:gd name="connsiteX4" fmla="*/ 288925 w 288925"/>
                <a:gd name="connsiteY4" fmla="*/ 11907 h 168275"/>
                <a:gd name="connsiteX5" fmla="*/ 154781 w 288925"/>
                <a:gd name="connsiteY5" fmla="*/ 0 h 1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925" h="168275">
                  <a:moveTo>
                    <a:pt x="154781" y="0"/>
                  </a:moveTo>
                  <a:lnTo>
                    <a:pt x="0" y="14288"/>
                  </a:lnTo>
                  <a:lnTo>
                    <a:pt x="19050" y="167482"/>
                  </a:lnTo>
                  <a:lnTo>
                    <a:pt x="288131" y="168275"/>
                  </a:lnTo>
                  <a:cubicBezTo>
                    <a:pt x="288396" y="116152"/>
                    <a:pt x="288660" y="64030"/>
                    <a:pt x="288925" y="11907"/>
                  </a:cubicBezTo>
                  <a:lnTo>
                    <a:pt x="154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8E8E8E"/>
                </a:solidFill>
              </a:endParaRPr>
            </a:p>
          </p:txBody>
        </p:sp>
        <p:sp>
          <p:nvSpPr>
            <p:cNvPr id="37" name="자유형 36"/>
            <p:cNvSpPr/>
            <p:nvPr/>
          </p:nvSpPr>
          <p:spPr>
            <a:xfrm>
              <a:off x="6235270" y="4622403"/>
              <a:ext cx="425547" cy="145257"/>
            </a:xfrm>
            <a:custGeom>
              <a:avLst/>
              <a:gdLst>
                <a:gd name="connsiteX0" fmla="*/ 154781 w 266700"/>
                <a:gd name="connsiteY0" fmla="*/ 0 h 135732"/>
                <a:gd name="connsiteX1" fmla="*/ 0 w 266700"/>
                <a:gd name="connsiteY1" fmla="*/ 14288 h 135732"/>
                <a:gd name="connsiteX2" fmla="*/ 9525 w 266700"/>
                <a:gd name="connsiteY2" fmla="*/ 135732 h 135732"/>
                <a:gd name="connsiteX3" fmla="*/ 259556 w 266700"/>
                <a:gd name="connsiteY3" fmla="*/ 123825 h 135732"/>
                <a:gd name="connsiteX4" fmla="*/ 266700 w 266700"/>
                <a:gd name="connsiteY4" fmla="*/ 11907 h 135732"/>
                <a:gd name="connsiteX5" fmla="*/ 154781 w 266700"/>
                <a:gd name="connsiteY5" fmla="*/ 0 h 135732"/>
                <a:gd name="connsiteX0" fmla="*/ 154781 w 397668"/>
                <a:gd name="connsiteY0" fmla="*/ 0 h 135732"/>
                <a:gd name="connsiteX1" fmla="*/ 0 w 397668"/>
                <a:gd name="connsiteY1" fmla="*/ 14288 h 135732"/>
                <a:gd name="connsiteX2" fmla="*/ 9525 w 397668"/>
                <a:gd name="connsiteY2" fmla="*/ 135732 h 135732"/>
                <a:gd name="connsiteX3" fmla="*/ 259556 w 397668"/>
                <a:gd name="connsiteY3" fmla="*/ 123825 h 135732"/>
                <a:gd name="connsiteX4" fmla="*/ 397668 w 397668"/>
                <a:gd name="connsiteY4" fmla="*/ 16670 h 135732"/>
                <a:gd name="connsiteX5" fmla="*/ 154781 w 397668"/>
                <a:gd name="connsiteY5" fmla="*/ 0 h 135732"/>
                <a:gd name="connsiteX0" fmla="*/ 154781 w 411956"/>
                <a:gd name="connsiteY0" fmla="*/ 0 h 135732"/>
                <a:gd name="connsiteX1" fmla="*/ 0 w 411956"/>
                <a:gd name="connsiteY1" fmla="*/ 14288 h 135732"/>
                <a:gd name="connsiteX2" fmla="*/ 9525 w 411956"/>
                <a:gd name="connsiteY2" fmla="*/ 135732 h 135732"/>
                <a:gd name="connsiteX3" fmla="*/ 411956 w 411956"/>
                <a:gd name="connsiteY3" fmla="*/ 102394 h 135732"/>
                <a:gd name="connsiteX4" fmla="*/ 397668 w 411956"/>
                <a:gd name="connsiteY4" fmla="*/ 16670 h 135732"/>
                <a:gd name="connsiteX5" fmla="*/ 154781 w 411956"/>
                <a:gd name="connsiteY5" fmla="*/ 0 h 135732"/>
                <a:gd name="connsiteX0" fmla="*/ 154781 w 411956"/>
                <a:gd name="connsiteY0" fmla="*/ 0 h 135732"/>
                <a:gd name="connsiteX1" fmla="*/ 0 w 411956"/>
                <a:gd name="connsiteY1" fmla="*/ 14288 h 135732"/>
                <a:gd name="connsiteX2" fmla="*/ 9525 w 411956"/>
                <a:gd name="connsiteY2" fmla="*/ 135732 h 135732"/>
                <a:gd name="connsiteX3" fmla="*/ 411956 w 411956"/>
                <a:gd name="connsiteY3" fmla="*/ 102394 h 135732"/>
                <a:gd name="connsiteX4" fmla="*/ 397668 w 411956"/>
                <a:gd name="connsiteY4" fmla="*/ 23814 h 135732"/>
                <a:gd name="connsiteX5" fmla="*/ 154781 w 411956"/>
                <a:gd name="connsiteY5" fmla="*/ 0 h 135732"/>
                <a:gd name="connsiteX0" fmla="*/ 154781 w 411956"/>
                <a:gd name="connsiteY0" fmla="*/ 0 h 135732"/>
                <a:gd name="connsiteX1" fmla="*/ 0 w 411956"/>
                <a:gd name="connsiteY1" fmla="*/ 14288 h 135732"/>
                <a:gd name="connsiteX2" fmla="*/ 9525 w 411956"/>
                <a:gd name="connsiteY2" fmla="*/ 135732 h 135732"/>
                <a:gd name="connsiteX3" fmla="*/ 411956 w 411956"/>
                <a:gd name="connsiteY3" fmla="*/ 102394 h 135732"/>
                <a:gd name="connsiteX4" fmla="*/ 400049 w 411956"/>
                <a:gd name="connsiteY4" fmla="*/ 11908 h 135732"/>
                <a:gd name="connsiteX5" fmla="*/ 154781 w 411956"/>
                <a:gd name="connsiteY5" fmla="*/ 0 h 135732"/>
                <a:gd name="connsiteX0" fmla="*/ 154781 w 411956"/>
                <a:gd name="connsiteY0" fmla="*/ 0 h 145257"/>
                <a:gd name="connsiteX1" fmla="*/ 0 w 411956"/>
                <a:gd name="connsiteY1" fmla="*/ 23813 h 145257"/>
                <a:gd name="connsiteX2" fmla="*/ 9525 w 411956"/>
                <a:gd name="connsiteY2" fmla="*/ 145257 h 145257"/>
                <a:gd name="connsiteX3" fmla="*/ 411956 w 411956"/>
                <a:gd name="connsiteY3" fmla="*/ 111919 h 145257"/>
                <a:gd name="connsiteX4" fmla="*/ 400049 w 411956"/>
                <a:gd name="connsiteY4" fmla="*/ 21433 h 145257"/>
                <a:gd name="connsiteX5" fmla="*/ 154781 w 411956"/>
                <a:gd name="connsiteY5" fmla="*/ 0 h 145257"/>
                <a:gd name="connsiteX0" fmla="*/ 154781 w 411956"/>
                <a:gd name="connsiteY0" fmla="*/ 0 h 145257"/>
                <a:gd name="connsiteX1" fmla="*/ 0 w 411956"/>
                <a:gd name="connsiteY1" fmla="*/ 23813 h 145257"/>
                <a:gd name="connsiteX2" fmla="*/ 9525 w 411956"/>
                <a:gd name="connsiteY2" fmla="*/ 145257 h 145257"/>
                <a:gd name="connsiteX3" fmla="*/ 411956 w 411956"/>
                <a:gd name="connsiteY3" fmla="*/ 111919 h 145257"/>
                <a:gd name="connsiteX4" fmla="*/ 390524 w 411956"/>
                <a:gd name="connsiteY4" fmla="*/ 19052 h 145257"/>
                <a:gd name="connsiteX5" fmla="*/ 154781 w 411956"/>
                <a:gd name="connsiteY5" fmla="*/ 0 h 145257"/>
                <a:gd name="connsiteX0" fmla="*/ 154781 w 411956"/>
                <a:gd name="connsiteY0" fmla="*/ 0 h 145257"/>
                <a:gd name="connsiteX1" fmla="*/ 0 w 411956"/>
                <a:gd name="connsiteY1" fmla="*/ 23813 h 145257"/>
                <a:gd name="connsiteX2" fmla="*/ 9525 w 411956"/>
                <a:gd name="connsiteY2" fmla="*/ 145257 h 145257"/>
                <a:gd name="connsiteX3" fmla="*/ 411956 w 411956"/>
                <a:gd name="connsiteY3" fmla="*/ 111919 h 145257"/>
                <a:gd name="connsiteX4" fmla="*/ 369093 w 411956"/>
                <a:gd name="connsiteY4" fmla="*/ 26196 h 145257"/>
                <a:gd name="connsiteX5" fmla="*/ 154781 w 411956"/>
                <a:gd name="connsiteY5" fmla="*/ 0 h 145257"/>
                <a:gd name="connsiteX0" fmla="*/ 154781 w 416022"/>
                <a:gd name="connsiteY0" fmla="*/ 0 h 145257"/>
                <a:gd name="connsiteX1" fmla="*/ 0 w 416022"/>
                <a:gd name="connsiteY1" fmla="*/ 23813 h 145257"/>
                <a:gd name="connsiteX2" fmla="*/ 9525 w 416022"/>
                <a:gd name="connsiteY2" fmla="*/ 145257 h 145257"/>
                <a:gd name="connsiteX3" fmla="*/ 411956 w 416022"/>
                <a:gd name="connsiteY3" fmla="*/ 111919 h 145257"/>
                <a:gd name="connsiteX4" fmla="*/ 414170 w 416022"/>
                <a:gd name="connsiteY4" fmla="*/ 46071 h 145257"/>
                <a:gd name="connsiteX5" fmla="*/ 369093 w 416022"/>
                <a:gd name="connsiteY5" fmla="*/ 26196 h 145257"/>
                <a:gd name="connsiteX6" fmla="*/ 154781 w 416022"/>
                <a:gd name="connsiteY6" fmla="*/ 0 h 145257"/>
                <a:gd name="connsiteX0" fmla="*/ 154781 w 416022"/>
                <a:gd name="connsiteY0" fmla="*/ 0 h 145257"/>
                <a:gd name="connsiteX1" fmla="*/ 0 w 416022"/>
                <a:gd name="connsiteY1" fmla="*/ 23813 h 145257"/>
                <a:gd name="connsiteX2" fmla="*/ 9525 w 416022"/>
                <a:gd name="connsiteY2" fmla="*/ 145257 h 145257"/>
                <a:gd name="connsiteX3" fmla="*/ 411956 w 416022"/>
                <a:gd name="connsiteY3" fmla="*/ 111919 h 145257"/>
                <a:gd name="connsiteX4" fmla="*/ 414170 w 416022"/>
                <a:gd name="connsiteY4" fmla="*/ 46071 h 145257"/>
                <a:gd name="connsiteX5" fmla="*/ 373855 w 416022"/>
                <a:gd name="connsiteY5" fmla="*/ 19052 h 145257"/>
                <a:gd name="connsiteX6" fmla="*/ 154781 w 416022"/>
                <a:gd name="connsiteY6" fmla="*/ 0 h 145257"/>
                <a:gd name="connsiteX0" fmla="*/ 154781 w 424962"/>
                <a:gd name="connsiteY0" fmla="*/ 0 h 145257"/>
                <a:gd name="connsiteX1" fmla="*/ 0 w 424962"/>
                <a:gd name="connsiteY1" fmla="*/ 23813 h 145257"/>
                <a:gd name="connsiteX2" fmla="*/ 9525 w 424962"/>
                <a:gd name="connsiteY2" fmla="*/ 145257 h 145257"/>
                <a:gd name="connsiteX3" fmla="*/ 411956 w 424962"/>
                <a:gd name="connsiteY3" fmla="*/ 111919 h 145257"/>
                <a:gd name="connsiteX4" fmla="*/ 423695 w 424962"/>
                <a:gd name="connsiteY4" fmla="*/ 46071 h 145257"/>
                <a:gd name="connsiteX5" fmla="*/ 373855 w 424962"/>
                <a:gd name="connsiteY5" fmla="*/ 19052 h 145257"/>
                <a:gd name="connsiteX6" fmla="*/ 154781 w 424962"/>
                <a:gd name="connsiteY6" fmla="*/ 0 h 145257"/>
                <a:gd name="connsiteX0" fmla="*/ 154781 w 425547"/>
                <a:gd name="connsiteY0" fmla="*/ 0 h 145257"/>
                <a:gd name="connsiteX1" fmla="*/ 0 w 425547"/>
                <a:gd name="connsiteY1" fmla="*/ 23813 h 145257"/>
                <a:gd name="connsiteX2" fmla="*/ 9525 w 425547"/>
                <a:gd name="connsiteY2" fmla="*/ 145257 h 145257"/>
                <a:gd name="connsiteX3" fmla="*/ 421481 w 425547"/>
                <a:gd name="connsiteY3" fmla="*/ 137319 h 145257"/>
                <a:gd name="connsiteX4" fmla="*/ 423695 w 425547"/>
                <a:gd name="connsiteY4" fmla="*/ 46071 h 145257"/>
                <a:gd name="connsiteX5" fmla="*/ 373855 w 425547"/>
                <a:gd name="connsiteY5" fmla="*/ 19052 h 145257"/>
                <a:gd name="connsiteX6" fmla="*/ 154781 w 425547"/>
                <a:gd name="connsiteY6" fmla="*/ 0 h 14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547" h="145257">
                  <a:moveTo>
                    <a:pt x="154781" y="0"/>
                  </a:moveTo>
                  <a:lnTo>
                    <a:pt x="0" y="23813"/>
                  </a:lnTo>
                  <a:lnTo>
                    <a:pt x="9525" y="145257"/>
                  </a:lnTo>
                  <a:lnTo>
                    <a:pt x="421481" y="137319"/>
                  </a:lnTo>
                  <a:cubicBezTo>
                    <a:pt x="414282" y="124101"/>
                    <a:pt x="430894" y="59289"/>
                    <a:pt x="423695" y="46071"/>
                  </a:cubicBezTo>
                  <a:lnTo>
                    <a:pt x="373855" y="19052"/>
                  </a:lnTo>
                  <a:lnTo>
                    <a:pt x="154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8E8E8E"/>
                </a:solidFill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5671085" y="4629125"/>
              <a:ext cx="360040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rgbClr val="8E8E8E"/>
                  </a:solidFill>
                </a:rPr>
                <a:t>PV</a:t>
              </a:r>
              <a:endParaRPr lang="ko-KR" altLang="en-US" sz="1000" b="1" dirty="0">
                <a:solidFill>
                  <a:srgbClr val="8E8E8E"/>
                </a:solidFill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6145424" y="4628753"/>
              <a:ext cx="488932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rgbClr val="8E8E8E"/>
                  </a:solidFill>
                </a:rPr>
                <a:t>Infra</a:t>
              </a:r>
              <a:endParaRPr lang="ko-KR" altLang="en-US" sz="1000" b="1" dirty="0">
                <a:solidFill>
                  <a:srgbClr val="8E8E8E"/>
                </a:solidFill>
              </a:endParaRPr>
            </a:p>
          </p:txBody>
        </p:sp>
        <p:sp>
          <p:nvSpPr>
            <p:cNvPr id="40" name="자유형 39"/>
            <p:cNvSpPr/>
            <p:nvPr/>
          </p:nvSpPr>
          <p:spPr>
            <a:xfrm>
              <a:off x="5271543" y="5546943"/>
              <a:ext cx="390525" cy="126207"/>
            </a:xfrm>
            <a:custGeom>
              <a:avLst/>
              <a:gdLst>
                <a:gd name="connsiteX0" fmla="*/ 154781 w 266700"/>
                <a:gd name="connsiteY0" fmla="*/ 0 h 135732"/>
                <a:gd name="connsiteX1" fmla="*/ 0 w 266700"/>
                <a:gd name="connsiteY1" fmla="*/ 14288 h 135732"/>
                <a:gd name="connsiteX2" fmla="*/ 9525 w 266700"/>
                <a:gd name="connsiteY2" fmla="*/ 135732 h 135732"/>
                <a:gd name="connsiteX3" fmla="*/ 259556 w 266700"/>
                <a:gd name="connsiteY3" fmla="*/ 123825 h 135732"/>
                <a:gd name="connsiteX4" fmla="*/ 266700 w 266700"/>
                <a:gd name="connsiteY4" fmla="*/ 11907 h 135732"/>
                <a:gd name="connsiteX5" fmla="*/ 154781 w 266700"/>
                <a:gd name="connsiteY5" fmla="*/ 0 h 135732"/>
                <a:gd name="connsiteX0" fmla="*/ 219075 w 330994"/>
                <a:gd name="connsiteY0" fmla="*/ 0 h 135732"/>
                <a:gd name="connsiteX1" fmla="*/ 0 w 330994"/>
                <a:gd name="connsiteY1" fmla="*/ 9526 h 135732"/>
                <a:gd name="connsiteX2" fmla="*/ 73819 w 330994"/>
                <a:gd name="connsiteY2" fmla="*/ 135732 h 135732"/>
                <a:gd name="connsiteX3" fmla="*/ 323850 w 330994"/>
                <a:gd name="connsiteY3" fmla="*/ 123825 h 135732"/>
                <a:gd name="connsiteX4" fmla="*/ 330994 w 330994"/>
                <a:gd name="connsiteY4" fmla="*/ 11907 h 135732"/>
                <a:gd name="connsiteX5" fmla="*/ 219075 w 330994"/>
                <a:gd name="connsiteY5" fmla="*/ 0 h 135732"/>
                <a:gd name="connsiteX0" fmla="*/ 219075 w 330994"/>
                <a:gd name="connsiteY0" fmla="*/ 0 h 133351"/>
                <a:gd name="connsiteX1" fmla="*/ 0 w 330994"/>
                <a:gd name="connsiteY1" fmla="*/ 9526 h 133351"/>
                <a:gd name="connsiteX2" fmla="*/ 33337 w 330994"/>
                <a:gd name="connsiteY2" fmla="*/ 133351 h 133351"/>
                <a:gd name="connsiteX3" fmla="*/ 323850 w 330994"/>
                <a:gd name="connsiteY3" fmla="*/ 123825 h 133351"/>
                <a:gd name="connsiteX4" fmla="*/ 330994 w 330994"/>
                <a:gd name="connsiteY4" fmla="*/ 11907 h 133351"/>
                <a:gd name="connsiteX5" fmla="*/ 219075 w 330994"/>
                <a:gd name="connsiteY5" fmla="*/ 0 h 133351"/>
                <a:gd name="connsiteX0" fmla="*/ 219075 w 350044"/>
                <a:gd name="connsiteY0" fmla="*/ 0 h 133351"/>
                <a:gd name="connsiteX1" fmla="*/ 0 w 350044"/>
                <a:gd name="connsiteY1" fmla="*/ 9526 h 133351"/>
                <a:gd name="connsiteX2" fmla="*/ 33337 w 350044"/>
                <a:gd name="connsiteY2" fmla="*/ 133351 h 133351"/>
                <a:gd name="connsiteX3" fmla="*/ 350044 w 350044"/>
                <a:gd name="connsiteY3" fmla="*/ 123825 h 133351"/>
                <a:gd name="connsiteX4" fmla="*/ 330994 w 350044"/>
                <a:gd name="connsiteY4" fmla="*/ 11907 h 133351"/>
                <a:gd name="connsiteX5" fmla="*/ 219075 w 350044"/>
                <a:gd name="connsiteY5" fmla="*/ 0 h 133351"/>
                <a:gd name="connsiteX0" fmla="*/ 219075 w 350044"/>
                <a:gd name="connsiteY0" fmla="*/ 0 h 133351"/>
                <a:gd name="connsiteX1" fmla="*/ 0 w 350044"/>
                <a:gd name="connsiteY1" fmla="*/ 9526 h 133351"/>
                <a:gd name="connsiteX2" fmla="*/ 33337 w 350044"/>
                <a:gd name="connsiteY2" fmla="*/ 133351 h 133351"/>
                <a:gd name="connsiteX3" fmla="*/ 350044 w 350044"/>
                <a:gd name="connsiteY3" fmla="*/ 123825 h 133351"/>
                <a:gd name="connsiteX4" fmla="*/ 345282 w 350044"/>
                <a:gd name="connsiteY4" fmla="*/ 21432 h 133351"/>
                <a:gd name="connsiteX5" fmla="*/ 219075 w 350044"/>
                <a:gd name="connsiteY5" fmla="*/ 0 h 133351"/>
                <a:gd name="connsiteX0" fmla="*/ 219075 w 350044"/>
                <a:gd name="connsiteY0" fmla="*/ 0 h 126207"/>
                <a:gd name="connsiteX1" fmla="*/ 0 w 350044"/>
                <a:gd name="connsiteY1" fmla="*/ 9526 h 126207"/>
                <a:gd name="connsiteX2" fmla="*/ 19050 w 350044"/>
                <a:gd name="connsiteY2" fmla="*/ 126207 h 126207"/>
                <a:gd name="connsiteX3" fmla="*/ 350044 w 350044"/>
                <a:gd name="connsiteY3" fmla="*/ 123825 h 126207"/>
                <a:gd name="connsiteX4" fmla="*/ 345282 w 350044"/>
                <a:gd name="connsiteY4" fmla="*/ 21432 h 126207"/>
                <a:gd name="connsiteX5" fmla="*/ 219075 w 350044"/>
                <a:gd name="connsiteY5" fmla="*/ 0 h 126207"/>
                <a:gd name="connsiteX0" fmla="*/ 219075 w 350044"/>
                <a:gd name="connsiteY0" fmla="*/ 0 h 126207"/>
                <a:gd name="connsiteX1" fmla="*/ 0 w 350044"/>
                <a:gd name="connsiteY1" fmla="*/ 9526 h 126207"/>
                <a:gd name="connsiteX2" fmla="*/ 19050 w 350044"/>
                <a:gd name="connsiteY2" fmla="*/ 126207 h 126207"/>
                <a:gd name="connsiteX3" fmla="*/ 350044 w 350044"/>
                <a:gd name="connsiteY3" fmla="*/ 123825 h 126207"/>
                <a:gd name="connsiteX4" fmla="*/ 342107 w 350044"/>
                <a:gd name="connsiteY4" fmla="*/ 30957 h 126207"/>
                <a:gd name="connsiteX5" fmla="*/ 219075 w 350044"/>
                <a:gd name="connsiteY5" fmla="*/ 0 h 126207"/>
                <a:gd name="connsiteX0" fmla="*/ 219075 w 350044"/>
                <a:gd name="connsiteY0" fmla="*/ 0 h 126207"/>
                <a:gd name="connsiteX1" fmla="*/ 0 w 350044"/>
                <a:gd name="connsiteY1" fmla="*/ 9526 h 126207"/>
                <a:gd name="connsiteX2" fmla="*/ 19050 w 350044"/>
                <a:gd name="connsiteY2" fmla="*/ 126207 h 126207"/>
                <a:gd name="connsiteX3" fmla="*/ 350044 w 350044"/>
                <a:gd name="connsiteY3" fmla="*/ 123825 h 126207"/>
                <a:gd name="connsiteX4" fmla="*/ 337345 w 350044"/>
                <a:gd name="connsiteY4" fmla="*/ 21432 h 126207"/>
                <a:gd name="connsiteX5" fmla="*/ 219075 w 350044"/>
                <a:gd name="connsiteY5" fmla="*/ 0 h 126207"/>
                <a:gd name="connsiteX0" fmla="*/ 219075 w 390525"/>
                <a:gd name="connsiteY0" fmla="*/ 0 h 126207"/>
                <a:gd name="connsiteX1" fmla="*/ 0 w 390525"/>
                <a:gd name="connsiteY1" fmla="*/ 9526 h 126207"/>
                <a:gd name="connsiteX2" fmla="*/ 19050 w 390525"/>
                <a:gd name="connsiteY2" fmla="*/ 126207 h 126207"/>
                <a:gd name="connsiteX3" fmla="*/ 390525 w 390525"/>
                <a:gd name="connsiteY3" fmla="*/ 123825 h 126207"/>
                <a:gd name="connsiteX4" fmla="*/ 337345 w 390525"/>
                <a:gd name="connsiteY4" fmla="*/ 21432 h 126207"/>
                <a:gd name="connsiteX5" fmla="*/ 219075 w 390525"/>
                <a:gd name="connsiteY5" fmla="*/ 0 h 12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525" h="126207">
                  <a:moveTo>
                    <a:pt x="219075" y="0"/>
                  </a:moveTo>
                  <a:lnTo>
                    <a:pt x="0" y="9526"/>
                  </a:lnTo>
                  <a:lnTo>
                    <a:pt x="19050" y="126207"/>
                  </a:lnTo>
                  <a:lnTo>
                    <a:pt x="390525" y="123825"/>
                  </a:lnTo>
                  <a:lnTo>
                    <a:pt x="337345" y="21432"/>
                  </a:lnTo>
                  <a:lnTo>
                    <a:pt x="219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8E8E8E"/>
                </a:solidFill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5261547" y="5536278"/>
              <a:ext cx="360040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rgbClr val="8E8E8E"/>
                  </a:solidFill>
                </a:rPr>
                <a:t>FC</a:t>
              </a:r>
              <a:endParaRPr lang="ko-KR" altLang="en-US" sz="1000" b="1" dirty="0">
                <a:solidFill>
                  <a:srgbClr val="8E8E8E"/>
                </a:solidFill>
              </a:endParaRPr>
            </a:p>
          </p:txBody>
        </p:sp>
        <p:sp>
          <p:nvSpPr>
            <p:cNvPr id="42" name="자유형 41"/>
            <p:cNvSpPr/>
            <p:nvPr/>
          </p:nvSpPr>
          <p:spPr>
            <a:xfrm>
              <a:off x="5571481" y="6001892"/>
              <a:ext cx="497683" cy="126208"/>
            </a:xfrm>
            <a:custGeom>
              <a:avLst/>
              <a:gdLst>
                <a:gd name="connsiteX0" fmla="*/ 154781 w 266700"/>
                <a:gd name="connsiteY0" fmla="*/ 0 h 135732"/>
                <a:gd name="connsiteX1" fmla="*/ 0 w 266700"/>
                <a:gd name="connsiteY1" fmla="*/ 14288 h 135732"/>
                <a:gd name="connsiteX2" fmla="*/ 9525 w 266700"/>
                <a:gd name="connsiteY2" fmla="*/ 135732 h 135732"/>
                <a:gd name="connsiteX3" fmla="*/ 259556 w 266700"/>
                <a:gd name="connsiteY3" fmla="*/ 123825 h 135732"/>
                <a:gd name="connsiteX4" fmla="*/ 266700 w 266700"/>
                <a:gd name="connsiteY4" fmla="*/ 11907 h 135732"/>
                <a:gd name="connsiteX5" fmla="*/ 154781 w 266700"/>
                <a:gd name="connsiteY5" fmla="*/ 0 h 135732"/>
                <a:gd name="connsiteX0" fmla="*/ 219075 w 330994"/>
                <a:gd name="connsiteY0" fmla="*/ 0 h 135732"/>
                <a:gd name="connsiteX1" fmla="*/ 0 w 330994"/>
                <a:gd name="connsiteY1" fmla="*/ 9526 h 135732"/>
                <a:gd name="connsiteX2" fmla="*/ 73819 w 330994"/>
                <a:gd name="connsiteY2" fmla="*/ 135732 h 135732"/>
                <a:gd name="connsiteX3" fmla="*/ 323850 w 330994"/>
                <a:gd name="connsiteY3" fmla="*/ 123825 h 135732"/>
                <a:gd name="connsiteX4" fmla="*/ 330994 w 330994"/>
                <a:gd name="connsiteY4" fmla="*/ 11907 h 135732"/>
                <a:gd name="connsiteX5" fmla="*/ 219075 w 330994"/>
                <a:gd name="connsiteY5" fmla="*/ 0 h 135732"/>
                <a:gd name="connsiteX0" fmla="*/ 219075 w 330994"/>
                <a:gd name="connsiteY0" fmla="*/ 0 h 133351"/>
                <a:gd name="connsiteX1" fmla="*/ 0 w 330994"/>
                <a:gd name="connsiteY1" fmla="*/ 9526 h 133351"/>
                <a:gd name="connsiteX2" fmla="*/ 33337 w 330994"/>
                <a:gd name="connsiteY2" fmla="*/ 133351 h 133351"/>
                <a:gd name="connsiteX3" fmla="*/ 323850 w 330994"/>
                <a:gd name="connsiteY3" fmla="*/ 123825 h 133351"/>
                <a:gd name="connsiteX4" fmla="*/ 330994 w 330994"/>
                <a:gd name="connsiteY4" fmla="*/ 11907 h 133351"/>
                <a:gd name="connsiteX5" fmla="*/ 219075 w 330994"/>
                <a:gd name="connsiteY5" fmla="*/ 0 h 133351"/>
                <a:gd name="connsiteX0" fmla="*/ 219075 w 350044"/>
                <a:gd name="connsiteY0" fmla="*/ 0 h 133351"/>
                <a:gd name="connsiteX1" fmla="*/ 0 w 350044"/>
                <a:gd name="connsiteY1" fmla="*/ 9526 h 133351"/>
                <a:gd name="connsiteX2" fmla="*/ 33337 w 350044"/>
                <a:gd name="connsiteY2" fmla="*/ 133351 h 133351"/>
                <a:gd name="connsiteX3" fmla="*/ 350044 w 350044"/>
                <a:gd name="connsiteY3" fmla="*/ 123825 h 133351"/>
                <a:gd name="connsiteX4" fmla="*/ 330994 w 350044"/>
                <a:gd name="connsiteY4" fmla="*/ 11907 h 133351"/>
                <a:gd name="connsiteX5" fmla="*/ 219075 w 350044"/>
                <a:gd name="connsiteY5" fmla="*/ 0 h 133351"/>
                <a:gd name="connsiteX0" fmla="*/ 219075 w 350044"/>
                <a:gd name="connsiteY0" fmla="*/ 0 h 133351"/>
                <a:gd name="connsiteX1" fmla="*/ 0 w 350044"/>
                <a:gd name="connsiteY1" fmla="*/ 9526 h 133351"/>
                <a:gd name="connsiteX2" fmla="*/ 33337 w 350044"/>
                <a:gd name="connsiteY2" fmla="*/ 133351 h 133351"/>
                <a:gd name="connsiteX3" fmla="*/ 350044 w 350044"/>
                <a:gd name="connsiteY3" fmla="*/ 123825 h 133351"/>
                <a:gd name="connsiteX4" fmla="*/ 345282 w 350044"/>
                <a:gd name="connsiteY4" fmla="*/ 21432 h 133351"/>
                <a:gd name="connsiteX5" fmla="*/ 219075 w 350044"/>
                <a:gd name="connsiteY5" fmla="*/ 0 h 133351"/>
                <a:gd name="connsiteX0" fmla="*/ 219075 w 350044"/>
                <a:gd name="connsiteY0" fmla="*/ 0 h 128589"/>
                <a:gd name="connsiteX1" fmla="*/ 0 w 350044"/>
                <a:gd name="connsiteY1" fmla="*/ 9526 h 128589"/>
                <a:gd name="connsiteX2" fmla="*/ 4762 w 350044"/>
                <a:gd name="connsiteY2" fmla="*/ 128589 h 128589"/>
                <a:gd name="connsiteX3" fmla="*/ 350044 w 350044"/>
                <a:gd name="connsiteY3" fmla="*/ 123825 h 128589"/>
                <a:gd name="connsiteX4" fmla="*/ 345282 w 350044"/>
                <a:gd name="connsiteY4" fmla="*/ 21432 h 128589"/>
                <a:gd name="connsiteX5" fmla="*/ 219075 w 350044"/>
                <a:gd name="connsiteY5" fmla="*/ 0 h 128589"/>
                <a:gd name="connsiteX0" fmla="*/ 257175 w 388144"/>
                <a:gd name="connsiteY0" fmla="*/ 0 h 128589"/>
                <a:gd name="connsiteX1" fmla="*/ 0 w 388144"/>
                <a:gd name="connsiteY1" fmla="*/ 23814 h 128589"/>
                <a:gd name="connsiteX2" fmla="*/ 42862 w 388144"/>
                <a:gd name="connsiteY2" fmla="*/ 128589 h 128589"/>
                <a:gd name="connsiteX3" fmla="*/ 388144 w 388144"/>
                <a:gd name="connsiteY3" fmla="*/ 123825 h 128589"/>
                <a:gd name="connsiteX4" fmla="*/ 383382 w 388144"/>
                <a:gd name="connsiteY4" fmla="*/ 21432 h 128589"/>
                <a:gd name="connsiteX5" fmla="*/ 257175 w 388144"/>
                <a:gd name="connsiteY5" fmla="*/ 0 h 128589"/>
                <a:gd name="connsiteX0" fmla="*/ 288132 w 388144"/>
                <a:gd name="connsiteY0" fmla="*/ 0 h 119064"/>
                <a:gd name="connsiteX1" fmla="*/ 0 w 388144"/>
                <a:gd name="connsiteY1" fmla="*/ 14289 h 119064"/>
                <a:gd name="connsiteX2" fmla="*/ 42862 w 388144"/>
                <a:gd name="connsiteY2" fmla="*/ 119064 h 119064"/>
                <a:gd name="connsiteX3" fmla="*/ 388144 w 388144"/>
                <a:gd name="connsiteY3" fmla="*/ 114300 h 119064"/>
                <a:gd name="connsiteX4" fmla="*/ 383382 w 388144"/>
                <a:gd name="connsiteY4" fmla="*/ 11907 h 119064"/>
                <a:gd name="connsiteX5" fmla="*/ 288132 w 388144"/>
                <a:gd name="connsiteY5" fmla="*/ 0 h 119064"/>
                <a:gd name="connsiteX0" fmla="*/ 288132 w 483395"/>
                <a:gd name="connsiteY0" fmla="*/ 0 h 119064"/>
                <a:gd name="connsiteX1" fmla="*/ 0 w 483395"/>
                <a:gd name="connsiteY1" fmla="*/ 14289 h 119064"/>
                <a:gd name="connsiteX2" fmla="*/ 42862 w 483395"/>
                <a:gd name="connsiteY2" fmla="*/ 119064 h 119064"/>
                <a:gd name="connsiteX3" fmla="*/ 388144 w 483395"/>
                <a:gd name="connsiteY3" fmla="*/ 114300 h 119064"/>
                <a:gd name="connsiteX4" fmla="*/ 483395 w 483395"/>
                <a:gd name="connsiteY4" fmla="*/ 14288 h 119064"/>
                <a:gd name="connsiteX5" fmla="*/ 288132 w 483395"/>
                <a:gd name="connsiteY5" fmla="*/ 0 h 119064"/>
                <a:gd name="connsiteX0" fmla="*/ 288132 w 483395"/>
                <a:gd name="connsiteY0" fmla="*/ 0 h 123825"/>
                <a:gd name="connsiteX1" fmla="*/ 0 w 483395"/>
                <a:gd name="connsiteY1" fmla="*/ 14289 h 123825"/>
                <a:gd name="connsiteX2" fmla="*/ 42862 w 483395"/>
                <a:gd name="connsiteY2" fmla="*/ 119064 h 123825"/>
                <a:gd name="connsiteX3" fmla="*/ 466725 w 483395"/>
                <a:gd name="connsiteY3" fmla="*/ 123825 h 123825"/>
                <a:gd name="connsiteX4" fmla="*/ 483395 w 483395"/>
                <a:gd name="connsiteY4" fmla="*/ 14288 h 123825"/>
                <a:gd name="connsiteX5" fmla="*/ 288132 w 483395"/>
                <a:gd name="connsiteY5" fmla="*/ 0 h 123825"/>
                <a:gd name="connsiteX0" fmla="*/ 288132 w 483395"/>
                <a:gd name="connsiteY0" fmla="*/ 0 h 133352"/>
                <a:gd name="connsiteX1" fmla="*/ 0 w 483395"/>
                <a:gd name="connsiteY1" fmla="*/ 14289 h 133352"/>
                <a:gd name="connsiteX2" fmla="*/ 47624 w 483395"/>
                <a:gd name="connsiteY2" fmla="*/ 133352 h 133352"/>
                <a:gd name="connsiteX3" fmla="*/ 466725 w 483395"/>
                <a:gd name="connsiteY3" fmla="*/ 123825 h 133352"/>
                <a:gd name="connsiteX4" fmla="*/ 483395 w 483395"/>
                <a:gd name="connsiteY4" fmla="*/ 14288 h 133352"/>
                <a:gd name="connsiteX5" fmla="*/ 288132 w 483395"/>
                <a:gd name="connsiteY5" fmla="*/ 0 h 133352"/>
                <a:gd name="connsiteX0" fmla="*/ 288132 w 483395"/>
                <a:gd name="connsiteY0" fmla="*/ 0 h 126208"/>
                <a:gd name="connsiteX1" fmla="*/ 0 w 483395"/>
                <a:gd name="connsiteY1" fmla="*/ 14289 h 126208"/>
                <a:gd name="connsiteX2" fmla="*/ 45243 w 483395"/>
                <a:gd name="connsiteY2" fmla="*/ 126208 h 126208"/>
                <a:gd name="connsiteX3" fmla="*/ 466725 w 483395"/>
                <a:gd name="connsiteY3" fmla="*/ 123825 h 126208"/>
                <a:gd name="connsiteX4" fmla="*/ 483395 w 483395"/>
                <a:gd name="connsiteY4" fmla="*/ 14288 h 126208"/>
                <a:gd name="connsiteX5" fmla="*/ 288132 w 483395"/>
                <a:gd name="connsiteY5" fmla="*/ 0 h 126208"/>
                <a:gd name="connsiteX0" fmla="*/ 302420 w 497683"/>
                <a:gd name="connsiteY0" fmla="*/ 0 h 126208"/>
                <a:gd name="connsiteX1" fmla="*/ 0 w 497683"/>
                <a:gd name="connsiteY1" fmla="*/ 45245 h 126208"/>
                <a:gd name="connsiteX2" fmla="*/ 59531 w 497683"/>
                <a:gd name="connsiteY2" fmla="*/ 126208 h 126208"/>
                <a:gd name="connsiteX3" fmla="*/ 481013 w 497683"/>
                <a:gd name="connsiteY3" fmla="*/ 123825 h 126208"/>
                <a:gd name="connsiteX4" fmla="*/ 497683 w 497683"/>
                <a:gd name="connsiteY4" fmla="*/ 14288 h 126208"/>
                <a:gd name="connsiteX5" fmla="*/ 302420 w 497683"/>
                <a:gd name="connsiteY5" fmla="*/ 0 h 126208"/>
                <a:gd name="connsiteX0" fmla="*/ 302420 w 497683"/>
                <a:gd name="connsiteY0" fmla="*/ 0 h 126208"/>
                <a:gd name="connsiteX1" fmla="*/ 22449 w 497683"/>
                <a:gd name="connsiteY1" fmla="*/ 7117 h 126208"/>
                <a:gd name="connsiteX2" fmla="*/ 0 w 497683"/>
                <a:gd name="connsiteY2" fmla="*/ 45245 h 126208"/>
                <a:gd name="connsiteX3" fmla="*/ 59531 w 497683"/>
                <a:gd name="connsiteY3" fmla="*/ 126208 h 126208"/>
                <a:gd name="connsiteX4" fmla="*/ 481013 w 497683"/>
                <a:gd name="connsiteY4" fmla="*/ 123825 h 126208"/>
                <a:gd name="connsiteX5" fmla="*/ 497683 w 497683"/>
                <a:gd name="connsiteY5" fmla="*/ 14288 h 126208"/>
                <a:gd name="connsiteX6" fmla="*/ 302420 w 497683"/>
                <a:gd name="connsiteY6" fmla="*/ 0 h 12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7683" h="126208">
                  <a:moveTo>
                    <a:pt x="302420" y="0"/>
                  </a:moveTo>
                  <a:cubicBezTo>
                    <a:pt x="222590" y="10310"/>
                    <a:pt x="102279" y="-3193"/>
                    <a:pt x="22449" y="7117"/>
                  </a:cubicBezTo>
                  <a:lnTo>
                    <a:pt x="0" y="45245"/>
                  </a:lnTo>
                  <a:lnTo>
                    <a:pt x="59531" y="126208"/>
                  </a:lnTo>
                  <a:lnTo>
                    <a:pt x="481013" y="123825"/>
                  </a:lnTo>
                  <a:lnTo>
                    <a:pt x="497683" y="14288"/>
                  </a:lnTo>
                  <a:lnTo>
                    <a:pt x="3024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8E8E8E"/>
                </a:solidFill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5624415" y="5991795"/>
              <a:ext cx="360040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rgbClr val="8E8E8E"/>
                  </a:solidFill>
                </a:rPr>
                <a:t>AC</a:t>
              </a:r>
              <a:endParaRPr lang="ko-KR" altLang="en-US" sz="1000" b="1" dirty="0">
                <a:solidFill>
                  <a:srgbClr val="8E8E8E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46250</TotalTime>
  <Words>247</Words>
  <Application>Microsoft Office PowerPoint</Application>
  <PresentationFormat>화면 슬라이드 쇼(4:3)</PresentationFormat>
  <Paragraphs>104</Paragraphs>
  <Slides>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6" baseType="lpstr">
      <vt:lpstr>Times New Roman</vt:lpstr>
      <vt:lpstr>HY강B</vt:lpstr>
      <vt:lpstr>HY울릉도M</vt:lpstr>
      <vt:lpstr>Browallia New</vt:lpstr>
      <vt:lpstr>나눔고딕 ExtraBold</vt:lpstr>
      <vt:lpstr>맑은 고딕</vt:lpstr>
      <vt:lpstr>Arial</vt:lpstr>
      <vt:lpstr>Candara</vt:lpstr>
      <vt:lpstr>HY헤드라인M</vt:lpstr>
      <vt:lpstr>Microsoft PhagsPa</vt:lpstr>
      <vt:lpstr>HY나무B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Challenges and Accomplishment towards ‘Eco-Industrial Park’ in Ulsan</dc:title>
  <dc:creator>tg</dc:creator>
  <cp:lastModifiedBy>안상준</cp:lastModifiedBy>
  <cp:revision>735</cp:revision>
  <cp:lastPrinted>2020-07-08T01:13:50Z</cp:lastPrinted>
  <dcterms:created xsi:type="dcterms:W3CDTF">2016-05-31T08:13:41Z</dcterms:created>
  <dcterms:modified xsi:type="dcterms:W3CDTF">2020-10-07T05:50:24Z</dcterms:modified>
</cp:coreProperties>
</file>