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70" r:id="rId5"/>
    <p:sldMasterId id="2147483782" r:id="rId6"/>
  </p:sldMasterIdLst>
  <p:notesMasterIdLst>
    <p:notesMasterId r:id="rId20"/>
  </p:notesMasterIdLst>
  <p:handoutMasterIdLst>
    <p:handoutMasterId r:id="rId21"/>
  </p:handoutMasterIdLst>
  <p:sldIdLst>
    <p:sldId id="256" r:id="rId7"/>
    <p:sldId id="1990" r:id="rId8"/>
    <p:sldId id="258" r:id="rId9"/>
    <p:sldId id="1988" r:id="rId10"/>
    <p:sldId id="1986" r:id="rId11"/>
    <p:sldId id="2070" r:id="rId12"/>
    <p:sldId id="2071" r:id="rId13"/>
    <p:sldId id="2072" r:id="rId14"/>
    <p:sldId id="2073" r:id="rId15"/>
    <p:sldId id="2065" r:id="rId16"/>
    <p:sldId id="2069" r:id="rId17"/>
    <p:sldId id="1982" r:id="rId18"/>
    <p:sldId id="192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oll, Mareike GIZ" initials="BMG" lastIdx="6" clrIdx="6">
    <p:extLst>
      <p:ext uri="{19B8F6BF-5375-455C-9EA6-DF929625EA0E}">
        <p15:presenceInfo xmlns:p15="http://schemas.microsoft.com/office/powerpoint/2012/main" userId="S::mareike.boll@giz.de::475cf54d-828c-4586-999d-5d91d64932bd" providerId="AD"/>
      </p:ext>
    </p:extLst>
  </p:cmAuthor>
  <p:cmAuthor id="1" name="Etienne Raffi Kechichian" initials="ERK" lastIdx="14" clrIdx="0">
    <p:extLst>
      <p:ext uri="{19B8F6BF-5375-455C-9EA6-DF929625EA0E}">
        <p15:presenceInfo xmlns:p15="http://schemas.microsoft.com/office/powerpoint/2012/main" userId="S-1-5-21-1385568035-1675961066-622671684-12249065" providerId="AD"/>
      </p:ext>
    </p:extLst>
  </p:cmAuthor>
  <p:cmAuthor id="8" name="Etienne Raffi Kechichian" initials="ERK [2]" lastIdx="5" clrIdx="7">
    <p:extLst>
      <p:ext uri="{19B8F6BF-5375-455C-9EA6-DF929625EA0E}">
        <p15:presenceInfo xmlns:p15="http://schemas.microsoft.com/office/powerpoint/2012/main" userId="S::ekechichian@ifc.org::054600b0-9763-4940-ba13-3aa537f179a5" providerId="AD"/>
      </p:ext>
    </p:extLst>
  </p:cmAuthor>
  <p:cmAuthor id="2" name="Nahyoon Shin" initials="NS" lastIdx="23" clrIdx="1">
    <p:extLst>
      <p:ext uri="{19B8F6BF-5375-455C-9EA6-DF929625EA0E}">
        <p15:presenceInfo xmlns:p15="http://schemas.microsoft.com/office/powerpoint/2012/main" userId="64396659d8717cb1" providerId="Windows Live"/>
      </p:ext>
    </p:extLst>
  </p:cmAuthor>
  <p:cmAuthor id="3" name="Sinem Demir" initials="SD" lastIdx="3" clrIdx="2">
    <p:extLst>
      <p:ext uri="{19B8F6BF-5375-455C-9EA6-DF929625EA0E}">
        <p15:presenceInfo xmlns:p15="http://schemas.microsoft.com/office/powerpoint/2012/main" userId="S::sdemir@ifc.org::1def80d3-5cb3-482f-b45f-69f69241abc3" providerId="AD"/>
      </p:ext>
    </p:extLst>
  </p:cmAuthor>
  <p:cmAuthor id="4" name="Dario Quaranta" initials="DQ" lastIdx="14" clrIdx="3">
    <p:extLst>
      <p:ext uri="{19B8F6BF-5375-455C-9EA6-DF929625EA0E}">
        <p15:presenceInfo xmlns:p15="http://schemas.microsoft.com/office/powerpoint/2012/main" userId="S::dquaranta@ifc.org::37abbfec-939e-421a-b656-2f793028eb0d" providerId="AD"/>
      </p:ext>
    </p:extLst>
  </p:cmAuthor>
  <p:cmAuthor id="5" name="Klaus" initials="KT" lastIdx="5" clrIdx="4">
    <p:extLst>
      <p:ext uri="{19B8F6BF-5375-455C-9EA6-DF929625EA0E}">
        <p15:presenceInfo xmlns:p15="http://schemas.microsoft.com/office/powerpoint/2012/main" userId="Klaus" providerId="None"/>
      </p:ext>
    </p:extLst>
  </p:cmAuthor>
  <p:cmAuthor id="6" name="Fatma Nilguen Tas" initials="FNT" lastIdx="12" clrIdx="5">
    <p:extLst>
      <p:ext uri="{19B8F6BF-5375-455C-9EA6-DF929625EA0E}">
        <p15:presenceInfo xmlns:p15="http://schemas.microsoft.com/office/powerpoint/2012/main" userId="d055f7c02ea86a4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919"/>
    <a:srgbClr val="EAF7FC"/>
    <a:srgbClr val="9BBB42"/>
    <a:srgbClr val="DA0000"/>
    <a:srgbClr val="FFAFAF"/>
    <a:srgbClr val="C00000"/>
    <a:srgbClr val="FF7C80"/>
    <a:srgbClr val="FF4F4F"/>
    <a:srgbClr val="7FCED3"/>
    <a:srgbClr val="EEF5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F522FE-A06D-44BC-86D2-C3A195080DC2}" v="57" dt="2020-10-06T20:47:04.751"/>
    <p1510:client id="{FD5CB33D-D879-472D-A72A-DDBABCD73A68}" vWet="2" dt="2020-10-06T13:26:58.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964"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io Quaranta" userId="37abbfec-939e-421a-b656-2f793028eb0d" providerId="ADAL" clId="{3F2B2FB5-845B-4432-8B59-EAF291662EBA}"/>
    <pc:docChg chg="undo custSel delSld modSld">
      <pc:chgData name="Dario Quaranta" userId="37abbfec-939e-421a-b656-2f793028eb0d" providerId="ADAL" clId="{3F2B2FB5-845B-4432-8B59-EAF291662EBA}" dt="2020-10-06T20:47:13.969" v="1335" actId="2696"/>
      <pc:docMkLst>
        <pc:docMk/>
      </pc:docMkLst>
      <pc:sldChg chg="modAnim">
        <pc:chgData name="Dario Quaranta" userId="37abbfec-939e-421a-b656-2f793028eb0d" providerId="ADAL" clId="{3F2B2FB5-845B-4432-8B59-EAF291662EBA}" dt="2020-10-06T12:21:21.656" v="6"/>
        <pc:sldMkLst>
          <pc:docMk/>
          <pc:sldMk cId="3292520785" sldId="258"/>
        </pc:sldMkLst>
      </pc:sldChg>
      <pc:sldChg chg="del">
        <pc:chgData name="Dario Quaranta" userId="37abbfec-939e-421a-b656-2f793028eb0d" providerId="ADAL" clId="{3F2B2FB5-845B-4432-8B59-EAF291662EBA}" dt="2020-10-06T20:47:13.969" v="1335" actId="2696"/>
        <pc:sldMkLst>
          <pc:docMk/>
          <pc:sldMk cId="3531225331" sldId="428"/>
        </pc:sldMkLst>
      </pc:sldChg>
      <pc:sldChg chg="del">
        <pc:chgData name="Dario Quaranta" userId="37abbfec-939e-421a-b656-2f793028eb0d" providerId="ADAL" clId="{3F2B2FB5-845B-4432-8B59-EAF291662EBA}" dt="2020-10-06T20:47:13.878" v="1332" actId="2696"/>
        <pc:sldMkLst>
          <pc:docMk/>
          <pc:sldMk cId="1554106859" sldId="551"/>
        </pc:sldMkLst>
      </pc:sldChg>
      <pc:sldChg chg="addSp modSp modTransition">
        <pc:chgData name="Dario Quaranta" userId="37abbfec-939e-421a-b656-2f793028eb0d" providerId="ADAL" clId="{3F2B2FB5-845B-4432-8B59-EAF291662EBA}" dt="2020-10-06T12:29:18.303" v="80" actId="1076"/>
        <pc:sldMkLst>
          <pc:docMk/>
          <pc:sldMk cId="2289448434" sldId="1925"/>
        </pc:sldMkLst>
        <pc:spChg chg="add mod">
          <ac:chgData name="Dario Quaranta" userId="37abbfec-939e-421a-b656-2f793028eb0d" providerId="ADAL" clId="{3F2B2FB5-845B-4432-8B59-EAF291662EBA}" dt="2020-10-06T12:27:06.577" v="66" actId="1076"/>
          <ac:spMkLst>
            <pc:docMk/>
            <pc:sldMk cId="2289448434" sldId="1925"/>
            <ac:spMk id="2" creationId="{1DF10EA1-D4BD-454F-9946-4B92A02383BF}"/>
          </ac:spMkLst>
        </pc:spChg>
        <pc:spChg chg="add mod">
          <ac:chgData name="Dario Quaranta" userId="37abbfec-939e-421a-b656-2f793028eb0d" providerId="ADAL" clId="{3F2B2FB5-845B-4432-8B59-EAF291662EBA}" dt="2020-10-06T12:27:52.577" v="73" actId="1076"/>
          <ac:spMkLst>
            <pc:docMk/>
            <pc:sldMk cId="2289448434" sldId="1925"/>
            <ac:spMk id="3" creationId="{99C0DCC7-9E9E-4086-87FA-3FAABDDF0E0A}"/>
          </ac:spMkLst>
        </pc:spChg>
        <pc:spChg chg="mod">
          <ac:chgData name="Dario Quaranta" userId="37abbfec-939e-421a-b656-2f793028eb0d" providerId="ADAL" clId="{3F2B2FB5-845B-4432-8B59-EAF291662EBA}" dt="2020-10-06T12:27:18.295" v="67" actId="1076"/>
          <ac:spMkLst>
            <pc:docMk/>
            <pc:sldMk cId="2289448434" sldId="1925"/>
            <ac:spMk id="8" creationId="{7B240799-5F8E-4580-AD07-AFD4E4C21C5E}"/>
          </ac:spMkLst>
        </pc:spChg>
        <pc:spChg chg="mod">
          <ac:chgData name="Dario Quaranta" userId="37abbfec-939e-421a-b656-2f793028eb0d" providerId="ADAL" clId="{3F2B2FB5-845B-4432-8B59-EAF291662EBA}" dt="2020-10-06T12:29:08.686" v="79" actId="20578"/>
          <ac:spMkLst>
            <pc:docMk/>
            <pc:sldMk cId="2289448434" sldId="1925"/>
            <ac:spMk id="12" creationId="{00000000-0000-0000-0000-000000000000}"/>
          </ac:spMkLst>
        </pc:spChg>
        <pc:spChg chg="mod">
          <ac:chgData name="Dario Quaranta" userId="37abbfec-939e-421a-b656-2f793028eb0d" providerId="ADAL" clId="{3F2B2FB5-845B-4432-8B59-EAF291662EBA}" dt="2020-10-06T12:29:18.303" v="80" actId="1076"/>
          <ac:spMkLst>
            <pc:docMk/>
            <pc:sldMk cId="2289448434" sldId="1925"/>
            <ac:spMk id="13" creationId="{00000000-0000-0000-0000-000000000000}"/>
          </ac:spMkLst>
        </pc:spChg>
        <pc:picChg chg="mod">
          <ac:chgData name="Dario Quaranta" userId="37abbfec-939e-421a-b656-2f793028eb0d" providerId="ADAL" clId="{3F2B2FB5-845B-4432-8B59-EAF291662EBA}" dt="2020-10-06T12:27:46.476" v="72" actId="1076"/>
          <ac:picMkLst>
            <pc:docMk/>
            <pc:sldMk cId="2289448434" sldId="1925"/>
            <ac:picMk id="15" creationId="{6F843FD2-7A6B-44EE-8D0C-5E82DCF30585}"/>
          </ac:picMkLst>
        </pc:picChg>
        <pc:picChg chg="mod">
          <ac:chgData name="Dario Quaranta" userId="37abbfec-939e-421a-b656-2f793028eb0d" providerId="ADAL" clId="{3F2B2FB5-845B-4432-8B59-EAF291662EBA}" dt="2020-10-06T12:28:09.133" v="74" actId="1076"/>
          <ac:picMkLst>
            <pc:docMk/>
            <pc:sldMk cId="2289448434" sldId="1925"/>
            <ac:picMk id="16" creationId="{0A43D3B9-A296-4F2D-8E4C-EEA15D0EB4C5}"/>
          </ac:picMkLst>
        </pc:picChg>
        <pc:picChg chg="mod">
          <ac:chgData name="Dario Quaranta" userId="37abbfec-939e-421a-b656-2f793028eb0d" providerId="ADAL" clId="{3F2B2FB5-845B-4432-8B59-EAF291662EBA}" dt="2020-10-06T12:28:13.716" v="75" actId="1076"/>
          <ac:picMkLst>
            <pc:docMk/>
            <pc:sldMk cId="2289448434" sldId="1925"/>
            <ac:picMk id="17" creationId="{08EF9BE5-42FF-4055-B1A1-A3ED57A7D8F8}"/>
          </ac:picMkLst>
        </pc:picChg>
      </pc:sldChg>
      <pc:sldChg chg="del">
        <pc:chgData name="Dario Quaranta" userId="37abbfec-939e-421a-b656-2f793028eb0d" providerId="ADAL" clId="{3F2B2FB5-845B-4432-8B59-EAF291662EBA}" dt="2020-10-06T20:47:13.897" v="1333" actId="2696"/>
        <pc:sldMkLst>
          <pc:docMk/>
          <pc:sldMk cId="1415572180" sldId="1984"/>
        </pc:sldMkLst>
      </pc:sldChg>
      <pc:sldChg chg="modAnim">
        <pc:chgData name="Dario Quaranta" userId="37abbfec-939e-421a-b656-2f793028eb0d" providerId="ADAL" clId="{3F2B2FB5-845B-4432-8B59-EAF291662EBA}" dt="2020-10-06T12:21:46.108" v="26"/>
        <pc:sldMkLst>
          <pc:docMk/>
          <pc:sldMk cId="2890847765" sldId="1986"/>
        </pc:sldMkLst>
      </pc:sldChg>
      <pc:sldChg chg="modAnim">
        <pc:chgData name="Dario Quaranta" userId="37abbfec-939e-421a-b656-2f793028eb0d" providerId="ADAL" clId="{3F2B2FB5-845B-4432-8B59-EAF291662EBA}" dt="2020-10-06T12:21:34.693" v="20"/>
        <pc:sldMkLst>
          <pc:docMk/>
          <pc:sldMk cId="1772382651" sldId="1988"/>
        </pc:sldMkLst>
      </pc:sldChg>
      <pc:sldChg chg="del">
        <pc:chgData name="Dario Quaranta" userId="37abbfec-939e-421a-b656-2f793028eb0d" providerId="ADAL" clId="{3F2B2FB5-845B-4432-8B59-EAF291662EBA}" dt="2020-10-06T20:47:13.927" v="1334" actId="2696"/>
        <pc:sldMkLst>
          <pc:docMk/>
          <pc:sldMk cId="1478523474" sldId="1989"/>
        </pc:sldMkLst>
      </pc:sldChg>
      <pc:sldChg chg="addSp delSp modSp modAnim modNotesTx">
        <pc:chgData name="Dario Quaranta" userId="37abbfec-939e-421a-b656-2f793028eb0d" providerId="ADAL" clId="{3F2B2FB5-845B-4432-8B59-EAF291662EBA}" dt="2020-10-06T13:22:20.486" v="1331" actId="20577"/>
        <pc:sldMkLst>
          <pc:docMk/>
          <pc:sldMk cId="3205011939" sldId="2065"/>
        </pc:sldMkLst>
        <pc:spChg chg="add del mod">
          <ac:chgData name="Dario Quaranta" userId="37abbfec-939e-421a-b656-2f793028eb0d" providerId="ADAL" clId="{3F2B2FB5-845B-4432-8B59-EAF291662EBA}" dt="2020-10-06T12:59:45.511" v="96"/>
          <ac:spMkLst>
            <pc:docMk/>
            <pc:sldMk cId="3205011939" sldId="2065"/>
            <ac:spMk id="21" creationId="{11DD92CA-9E1A-43E3-89AA-5107E8B7637E}"/>
          </ac:spMkLst>
        </pc:spChg>
        <pc:picChg chg="add del mod">
          <ac:chgData name="Dario Quaranta" userId="37abbfec-939e-421a-b656-2f793028eb0d" providerId="ADAL" clId="{3F2B2FB5-845B-4432-8B59-EAF291662EBA}" dt="2020-10-06T12:59:06.239" v="87"/>
          <ac:picMkLst>
            <pc:docMk/>
            <pc:sldMk cId="3205011939" sldId="2065"/>
            <ac:picMk id="2" creationId="{C8270D4B-90D0-4093-9DB8-93C3E0FE0D8D}"/>
          </ac:picMkLst>
        </pc:picChg>
        <pc:picChg chg="add del mod">
          <ac:chgData name="Dario Quaranta" userId="37abbfec-939e-421a-b656-2f793028eb0d" providerId="ADAL" clId="{3F2B2FB5-845B-4432-8B59-EAF291662EBA}" dt="2020-10-06T12:59:25.399" v="92" actId="478"/>
          <ac:picMkLst>
            <pc:docMk/>
            <pc:sldMk cId="3205011939" sldId="2065"/>
            <ac:picMk id="5" creationId="{4E17A5C0-737C-4846-B96D-F0A0415A5D79}"/>
          </ac:picMkLst>
        </pc:picChg>
        <pc:picChg chg="add mod">
          <ac:chgData name="Dario Quaranta" userId="37abbfec-939e-421a-b656-2f793028eb0d" providerId="ADAL" clId="{3F2B2FB5-845B-4432-8B59-EAF291662EBA}" dt="2020-10-06T12:59:59.801" v="100" actId="14100"/>
          <ac:picMkLst>
            <pc:docMk/>
            <pc:sldMk cId="3205011939" sldId="2065"/>
            <ac:picMk id="16" creationId="{CB6AC178-210D-4DD1-9E3C-22A3ECC97C41}"/>
          </ac:picMkLst>
        </pc:picChg>
        <pc:picChg chg="add del">
          <ac:chgData name="Dario Quaranta" userId="37abbfec-939e-421a-b656-2f793028eb0d" providerId="ADAL" clId="{3F2B2FB5-845B-4432-8B59-EAF291662EBA}" dt="2020-10-06T12:59:45.511" v="96"/>
          <ac:picMkLst>
            <pc:docMk/>
            <pc:sldMk cId="3205011939" sldId="2065"/>
            <ac:picMk id="23" creationId="{6F17A4F4-A4A0-4915-8A87-D567051FC4CD}"/>
          </ac:picMkLst>
        </pc:picChg>
        <pc:picChg chg="add del">
          <ac:chgData name="Dario Quaranta" userId="37abbfec-939e-421a-b656-2f793028eb0d" providerId="ADAL" clId="{3F2B2FB5-845B-4432-8B59-EAF291662EBA}" dt="2020-10-06T12:59:45.511" v="96"/>
          <ac:picMkLst>
            <pc:docMk/>
            <pc:sldMk cId="3205011939" sldId="2065"/>
            <ac:picMk id="25" creationId="{1A8C718E-1D0B-4A55-B299-19F196FBD224}"/>
          </ac:picMkLst>
        </pc:picChg>
        <pc:picChg chg="add del">
          <ac:chgData name="Dario Quaranta" userId="37abbfec-939e-421a-b656-2f793028eb0d" providerId="ADAL" clId="{3F2B2FB5-845B-4432-8B59-EAF291662EBA}" dt="2020-10-06T12:59:45.511" v="96"/>
          <ac:picMkLst>
            <pc:docMk/>
            <pc:sldMk cId="3205011939" sldId="2065"/>
            <ac:picMk id="26" creationId="{66242EEC-A052-4826-9D91-27C4F8ED04C3}"/>
          </ac:picMkLst>
        </pc:picChg>
        <pc:picChg chg="add del">
          <ac:chgData name="Dario Quaranta" userId="37abbfec-939e-421a-b656-2f793028eb0d" providerId="ADAL" clId="{3F2B2FB5-845B-4432-8B59-EAF291662EBA}" dt="2020-10-06T12:59:14.176" v="89" actId="478"/>
          <ac:picMkLst>
            <pc:docMk/>
            <pc:sldMk cId="3205011939" sldId="2065"/>
            <ac:picMk id="28" creationId="{A50B3B3E-8B73-4093-9384-AA9274CB7CE1}"/>
          </ac:picMkLst>
        </pc:picChg>
        <pc:picChg chg="add del">
          <ac:chgData name="Dario Quaranta" userId="37abbfec-939e-421a-b656-2f793028eb0d" providerId="ADAL" clId="{3F2B2FB5-845B-4432-8B59-EAF291662EBA}" dt="2020-10-06T12:59:45.511" v="96"/>
          <ac:picMkLst>
            <pc:docMk/>
            <pc:sldMk cId="3205011939" sldId="2065"/>
            <ac:picMk id="29" creationId="{9912B4E2-6DAF-44DC-BF71-E74D90D7B6AC}"/>
          </ac:picMkLst>
        </pc:picChg>
      </pc:sldChg>
      <pc:sldChg chg="modAnim">
        <pc:chgData name="Dario Quaranta" userId="37abbfec-939e-421a-b656-2f793028eb0d" providerId="ADAL" clId="{3F2B2FB5-845B-4432-8B59-EAF291662EBA}" dt="2020-10-06T12:22:10.992" v="32"/>
        <pc:sldMkLst>
          <pc:docMk/>
          <pc:sldMk cId="2340357144" sldId="206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0E4D90-EA72-4676-A03D-0C9436142E6D}" type="doc">
      <dgm:prSet loTypeId="urn:microsoft.com/office/officeart/2005/8/layout/radial4" loCatId="relationship" qsTypeId="urn:microsoft.com/office/officeart/2005/8/quickstyle/simple3" qsCatId="simple" csTypeId="urn:microsoft.com/office/officeart/2005/8/colors/accent6_4" csCatId="accent6" phldr="1"/>
      <dgm:spPr/>
      <dgm:t>
        <a:bodyPr/>
        <a:lstStyle/>
        <a:p>
          <a:endParaRPr lang="en-US"/>
        </a:p>
      </dgm:t>
    </dgm:pt>
    <dgm:pt modelId="{E88023DE-6C0D-4A6F-93EF-40E26C62B96A}">
      <dgm:prSet phldrT="[Text]"/>
      <dgm:spPr/>
      <dgm:t>
        <a:bodyPr/>
        <a:lstStyle/>
        <a:p>
          <a:r>
            <a:rPr lang="en-US"/>
            <a:t>National Framework</a:t>
          </a:r>
        </a:p>
      </dgm:t>
    </dgm:pt>
    <dgm:pt modelId="{BB9080D8-FEA1-4134-B158-C417A75379A3}" type="parTrans" cxnId="{A7FFF97D-F286-4E27-92E4-A6577E460F39}">
      <dgm:prSet/>
      <dgm:spPr/>
      <dgm:t>
        <a:bodyPr/>
        <a:lstStyle/>
        <a:p>
          <a:endParaRPr lang="en-US"/>
        </a:p>
      </dgm:t>
    </dgm:pt>
    <dgm:pt modelId="{35631D81-232D-4E00-B829-0BB1395F3778}" type="sibTrans" cxnId="{A7FFF97D-F286-4E27-92E4-A6577E460F39}">
      <dgm:prSet/>
      <dgm:spPr/>
      <dgm:t>
        <a:bodyPr/>
        <a:lstStyle/>
        <a:p>
          <a:endParaRPr lang="en-US"/>
        </a:p>
      </dgm:t>
    </dgm:pt>
    <dgm:pt modelId="{DD8E4DC8-3DD5-4569-9855-431FABD23E2E}">
      <dgm:prSet phldrT="[Text]"/>
      <dgm:spPr/>
      <dgm:t>
        <a:bodyPr/>
        <a:lstStyle/>
        <a:p>
          <a:r>
            <a:rPr lang="en-US"/>
            <a:t>Stakeholders’</a:t>
          </a:r>
        </a:p>
        <a:p>
          <a:r>
            <a:rPr lang="en-US"/>
            <a:t>engagement</a:t>
          </a:r>
        </a:p>
      </dgm:t>
    </dgm:pt>
    <dgm:pt modelId="{3CEF80F2-24B1-450E-93A6-9A3369A1E37C}" type="parTrans" cxnId="{E50F6E94-2FEC-4182-A117-8C2AA47539BB}">
      <dgm:prSet/>
      <dgm:spPr/>
      <dgm:t>
        <a:bodyPr/>
        <a:lstStyle/>
        <a:p>
          <a:endParaRPr lang="en-US"/>
        </a:p>
      </dgm:t>
    </dgm:pt>
    <dgm:pt modelId="{A1E9B520-60C1-4C00-9EE7-0B926F82AA16}" type="sibTrans" cxnId="{E50F6E94-2FEC-4182-A117-8C2AA47539BB}">
      <dgm:prSet/>
      <dgm:spPr/>
      <dgm:t>
        <a:bodyPr/>
        <a:lstStyle/>
        <a:p>
          <a:endParaRPr lang="en-US"/>
        </a:p>
      </dgm:t>
    </dgm:pt>
    <dgm:pt modelId="{8D08915A-589B-47C9-BD3E-35AFECF5636F}">
      <dgm:prSet phldrT="[Text]"/>
      <dgm:spPr/>
      <dgm:t>
        <a:bodyPr/>
        <a:lstStyle/>
        <a:p>
          <a:r>
            <a:rPr lang="en-US"/>
            <a:t>Financing mechanisms </a:t>
          </a:r>
        </a:p>
      </dgm:t>
    </dgm:pt>
    <dgm:pt modelId="{CAB8B9BA-7CB1-4A02-B18B-93D8FEBF0DA0}" type="parTrans" cxnId="{29107248-F416-49F6-BFDC-DD48BC0B8AB6}">
      <dgm:prSet/>
      <dgm:spPr/>
      <dgm:t>
        <a:bodyPr/>
        <a:lstStyle/>
        <a:p>
          <a:endParaRPr lang="en-US"/>
        </a:p>
      </dgm:t>
    </dgm:pt>
    <dgm:pt modelId="{C696E046-EB0D-4018-A7D6-5839E2179CDF}" type="sibTrans" cxnId="{29107248-F416-49F6-BFDC-DD48BC0B8AB6}">
      <dgm:prSet/>
      <dgm:spPr/>
      <dgm:t>
        <a:bodyPr/>
        <a:lstStyle/>
        <a:p>
          <a:endParaRPr lang="en-US"/>
        </a:p>
      </dgm:t>
    </dgm:pt>
    <dgm:pt modelId="{5844D160-CE41-40C4-9B94-97732AD1E7B6}">
      <dgm:prSet phldrT="[Text]"/>
      <dgm:spPr/>
      <dgm:t>
        <a:bodyPr/>
        <a:lstStyle/>
        <a:p>
          <a:r>
            <a:rPr lang="en-US"/>
            <a:t>Institutional capability for monitoring</a:t>
          </a:r>
        </a:p>
      </dgm:t>
    </dgm:pt>
    <dgm:pt modelId="{D2D03871-E6D7-49CF-AD6F-B537B4A53C9D}" type="parTrans" cxnId="{68B79154-5E98-4F11-BC14-9F4BB5C6FE38}">
      <dgm:prSet/>
      <dgm:spPr/>
      <dgm:t>
        <a:bodyPr/>
        <a:lstStyle/>
        <a:p>
          <a:endParaRPr lang="en-US"/>
        </a:p>
      </dgm:t>
    </dgm:pt>
    <dgm:pt modelId="{3F7F692E-3C94-4A70-8626-8411B316815A}" type="sibTrans" cxnId="{68B79154-5E98-4F11-BC14-9F4BB5C6FE38}">
      <dgm:prSet/>
      <dgm:spPr/>
      <dgm:t>
        <a:bodyPr/>
        <a:lstStyle/>
        <a:p>
          <a:endParaRPr lang="en-US"/>
        </a:p>
      </dgm:t>
    </dgm:pt>
    <dgm:pt modelId="{730B5945-7603-4B04-A4CE-78A535838BB3}">
      <dgm:prSet/>
      <dgm:spPr/>
      <dgm:t>
        <a:bodyPr/>
        <a:lstStyle/>
        <a:p>
          <a:r>
            <a:rPr lang="en-US"/>
            <a:t>Rules &amp; Regulations</a:t>
          </a:r>
        </a:p>
      </dgm:t>
    </dgm:pt>
    <dgm:pt modelId="{953121A3-1866-440A-9E49-707D5957D767}" type="parTrans" cxnId="{90A5173E-9E6E-4217-9ED2-817EF2C0D5D4}">
      <dgm:prSet/>
      <dgm:spPr/>
      <dgm:t>
        <a:bodyPr/>
        <a:lstStyle/>
        <a:p>
          <a:endParaRPr lang="en-US"/>
        </a:p>
      </dgm:t>
    </dgm:pt>
    <dgm:pt modelId="{36173CA6-78B8-4065-891F-F41BC86EB052}" type="sibTrans" cxnId="{90A5173E-9E6E-4217-9ED2-817EF2C0D5D4}">
      <dgm:prSet/>
      <dgm:spPr/>
      <dgm:t>
        <a:bodyPr/>
        <a:lstStyle/>
        <a:p>
          <a:endParaRPr lang="en-US"/>
        </a:p>
      </dgm:t>
    </dgm:pt>
    <dgm:pt modelId="{8EE79EC4-90E2-4D65-85A6-A98DB85D2EC7}" type="pres">
      <dgm:prSet presAssocID="{5F0E4D90-EA72-4676-A03D-0C9436142E6D}" presName="cycle" presStyleCnt="0">
        <dgm:presLayoutVars>
          <dgm:chMax val="1"/>
          <dgm:dir/>
          <dgm:animLvl val="ctr"/>
          <dgm:resizeHandles val="exact"/>
        </dgm:presLayoutVars>
      </dgm:prSet>
      <dgm:spPr/>
    </dgm:pt>
    <dgm:pt modelId="{11B95DB1-A657-4A05-8C58-CF18287D4510}" type="pres">
      <dgm:prSet presAssocID="{E88023DE-6C0D-4A6F-93EF-40E26C62B96A}" presName="centerShape" presStyleLbl="node0" presStyleIdx="0" presStyleCnt="1"/>
      <dgm:spPr/>
    </dgm:pt>
    <dgm:pt modelId="{7682EB10-9214-496A-93C6-580CC395B963}" type="pres">
      <dgm:prSet presAssocID="{3CEF80F2-24B1-450E-93A6-9A3369A1E37C}" presName="parTrans" presStyleLbl="bgSibTrans2D1" presStyleIdx="0" presStyleCnt="4"/>
      <dgm:spPr/>
    </dgm:pt>
    <dgm:pt modelId="{C965396E-4470-4827-BACA-CD1699A9F6C2}" type="pres">
      <dgm:prSet presAssocID="{DD8E4DC8-3DD5-4569-9855-431FABD23E2E}" presName="node" presStyleLbl="node1" presStyleIdx="0" presStyleCnt="4">
        <dgm:presLayoutVars>
          <dgm:bulletEnabled val="1"/>
        </dgm:presLayoutVars>
      </dgm:prSet>
      <dgm:spPr/>
    </dgm:pt>
    <dgm:pt modelId="{C651E20C-AFE3-4B0B-A280-6BC7808BD528}" type="pres">
      <dgm:prSet presAssocID="{953121A3-1866-440A-9E49-707D5957D767}" presName="parTrans" presStyleLbl="bgSibTrans2D1" presStyleIdx="1" presStyleCnt="4"/>
      <dgm:spPr/>
    </dgm:pt>
    <dgm:pt modelId="{AA7F1BBF-E6EF-43E6-9497-B4D41CEE8EA5}" type="pres">
      <dgm:prSet presAssocID="{730B5945-7603-4B04-A4CE-78A535838BB3}" presName="node" presStyleLbl="node1" presStyleIdx="1" presStyleCnt="4">
        <dgm:presLayoutVars>
          <dgm:bulletEnabled val="1"/>
        </dgm:presLayoutVars>
      </dgm:prSet>
      <dgm:spPr/>
    </dgm:pt>
    <dgm:pt modelId="{DF985B4C-2D8D-4C74-BF00-5327091842FA}" type="pres">
      <dgm:prSet presAssocID="{CAB8B9BA-7CB1-4A02-B18B-93D8FEBF0DA0}" presName="parTrans" presStyleLbl="bgSibTrans2D1" presStyleIdx="2" presStyleCnt="4"/>
      <dgm:spPr/>
    </dgm:pt>
    <dgm:pt modelId="{B2642483-05FD-41E5-998A-7777D6759159}" type="pres">
      <dgm:prSet presAssocID="{8D08915A-589B-47C9-BD3E-35AFECF5636F}" presName="node" presStyleLbl="node1" presStyleIdx="2" presStyleCnt="4">
        <dgm:presLayoutVars>
          <dgm:bulletEnabled val="1"/>
        </dgm:presLayoutVars>
      </dgm:prSet>
      <dgm:spPr/>
    </dgm:pt>
    <dgm:pt modelId="{FF526139-8CB0-4386-BEAA-B7E2900F48C5}" type="pres">
      <dgm:prSet presAssocID="{D2D03871-E6D7-49CF-AD6F-B537B4A53C9D}" presName="parTrans" presStyleLbl="bgSibTrans2D1" presStyleIdx="3" presStyleCnt="4" custLinFactNeighborX="0"/>
      <dgm:spPr/>
    </dgm:pt>
    <dgm:pt modelId="{571E4F1A-83E0-44CA-8761-19D98B422A85}" type="pres">
      <dgm:prSet presAssocID="{5844D160-CE41-40C4-9B94-97732AD1E7B6}" presName="node" presStyleLbl="node1" presStyleIdx="3" presStyleCnt="4">
        <dgm:presLayoutVars>
          <dgm:bulletEnabled val="1"/>
        </dgm:presLayoutVars>
      </dgm:prSet>
      <dgm:spPr/>
    </dgm:pt>
  </dgm:ptLst>
  <dgm:cxnLst>
    <dgm:cxn modelId="{5A25A804-3E59-4F6A-8717-FA70F03C87E1}" type="presOf" srcId="{5F0E4D90-EA72-4676-A03D-0C9436142E6D}" destId="{8EE79EC4-90E2-4D65-85A6-A98DB85D2EC7}" srcOrd="0" destOrd="0" presId="urn:microsoft.com/office/officeart/2005/8/layout/radial4"/>
    <dgm:cxn modelId="{FD92C82E-52D0-4E93-AB0D-6D1A622C051C}" type="presOf" srcId="{CAB8B9BA-7CB1-4A02-B18B-93D8FEBF0DA0}" destId="{DF985B4C-2D8D-4C74-BF00-5327091842FA}" srcOrd="0" destOrd="0" presId="urn:microsoft.com/office/officeart/2005/8/layout/radial4"/>
    <dgm:cxn modelId="{90A5173E-9E6E-4217-9ED2-817EF2C0D5D4}" srcId="{E88023DE-6C0D-4A6F-93EF-40E26C62B96A}" destId="{730B5945-7603-4B04-A4CE-78A535838BB3}" srcOrd="1" destOrd="0" parTransId="{953121A3-1866-440A-9E49-707D5957D767}" sibTransId="{36173CA6-78B8-4065-891F-F41BC86EB052}"/>
    <dgm:cxn modelId="{29107248-F416-49F6-BFDC-DD48BC0B8AB6}" srcId="{E88023DE-6C0D-4A6F-93EF-40E26C62B96A}" destId="{8D08915A-589B-47C9-BD3E-35AFECF5636F}" srcOrd="2" destOrd="0" parTransId="{CAB8B9BA-7CB1-4A02-B18B-93D8FEBF0DA0}" sibTransId="{C696E046-EB0D-4018-A7D6-5839E2179CDF}"/>
    <dgm:cxn modelId="{04E1E868-4259-49E7-B6EC-417D76873263}" type="presOf" srcId="{DD8E4DC8-3DD5-4569-9855-431FABD23E2E}" destId="{C965396E-4470-4827-BACA-CD1699A9F6C2}" srcOrd="0" destOrd="0" presId="urn:microsoft.com/office/officeart/2005/8/layout/radial4"/>
    <dgm:cxn modelId="{68B79154-5E98-4F11-BC14-9F4BB5C6FE38}" srcId="{E88023DE-6C0D-4A6F-93EF-40E26C62B96A}" destId="{5844D160-CE41-40C4-9B94-97732AD1E7B6}" srcOrd="3" destOrd="0" parTransId="{D2D03871-E6D7-49CF-AD6F-B537B4A53C9D}" sibTransId="{3F7F692E-3C94-4A70-8626-8411B316815A}"/>
    <dgm:cxn modelId="{8DE7BC5A-BBE7-4768-9E40-1FDEE15250F4}" type="presOf" srcId="{3CEF80F2-24B1-450E-93A6-9A3369A1E37C}" destId="{7682EB10-9214-496A-93C6-580CC395B963}" srcOrd="0" destOrd="0" presId="urn:microsoft.com/office/officeart/2005/8/layout/radial4"/>
    <dgm:cxn modelId="{A7FFF97D-F286-4E27-92E4-A6577E460F39}" srcId="{5F0E4D90-EA72-4676-A03D-0C9436142E6D}" destId="{E88023DE-6C0D-4A6F-93EF-40E26C62B96A}" srcOrd="0" destOrd="0" parTransId="{BB9080D8-FEA1-4134-B158-C417A75379A3}" sibTransId="{35631D81-232D-4E00-B829-0BB1395F3778}"/>
    <dgm:cxn modelId="{E7401694-E288-4493-AA19-856EEE0FC226}" type="presOf" srcId="{730B5945-7603-4B04-A4CE-78A535838BB3}" destId="{AA7F1BBF-E6EF-43E6-9497-B4D41CEE8EA5}" srcOrd="0" destOrd="0" presId="urn:microsoft.com/office/officeart/2005/8/layout/radial4"/>
    <dgm:cxn modelId="{E50F6E94-2FEC-4182-A117-8C2AA47539BB}" srcId="{E88023DE-6C0D-4A6F-93EF-40E26C62B96A}" destId="{DD8E4DC8-3DD5-4569-9855-431FABD23E2E}" srcOrd="0" destOrd="0" parTransId="{3CEF80F2-24B1-450E-93A6-9A3369A1E37C}" sibTransId="{A1E9B520-60C1-4C00-9EE7-0B926F82AA16}"/>
    <dgm:cxn modelId="{D0CDA099-1720-465B-A060-FDAD486C74F5}" type="presOf" srcId="{D2D03871-E6D7-49CF-AD6F-B537B4A53C9D}" destId="{FF526139-8CB0-4386-BEAA-B7E2900F48C5}" srcOrd="0" destOrd="0" presId="urn:microsoft.com/office/officeart/2005/8/layout/radial4"/>
    <dgm:cxn modelId="{FD160EA1-8031-47A1-B646-04995C0E5C05}" type="presOf" srcId="{953121A3-1866-440A-9E49-707D5957D767}" destId="{C651E20C-AFE3-4B0B-A280-6BC7808BD528}" srcOrd="0" destOrd="0" presId="urn:microsoft.com/office/officeart/2005/8/layout/radial4"/>
    <dgm:cxn modelId="{3F9DFEB1-83E7-409E-9E7D-02F90577C509}" type="presOf" srcId="{8D08915A-589B-47C9-BD3E-35AFECF5636F}" destId="{B2642483-05FD-41E5-998A-7777D6759159}" srcOrd="0" destOrd="0" presId="urn:microsoft.com/office/officeart/2005/8/layout/radial4"/>
    <dgm:cxn modelId="{0B433ECD-436A-456E-81D1-CD87991584D7}" type="presOf" srcId="{5844D160-CE41-40C4-9B94-97732AD1E7B6}" destId="{571E4F1A-83E0-44CA-8761-19D98B422A85}" srcOrd="0" destOrd="0" presId="urn:microsoft.com/office/officeart/2005/8/layout/radial4"/>
    <dgm:cxn modelId="{035F31E9-2325-4AEB-9957-CF6F16914B5B}" type="presOf" srcId="{E88023DE-6C0D-4A6F-93EF-40E26C62B96A}" destId="{11B95DB1-A657-4A05-8C58-CF18287D4510}" srcOrd="0" destOrd="0" presId="urn:microsoft.com/office/officeart/2005/8/layout/radial4"/>
    <dgm:cxn modelId="{2E96D2FF-A87F-410A-8C35-9599901A82FF}" type="presParOf" srcId="{8EE79EC4-90E2-4D65-85A6-A98DB85D2EC7}" destId="{11B95DB1-A657-4A05-8C58-CF18287D4510}" srcOrd="0" destOrd="0" presId="urn:microsoft.com/office/officeart/2005/8/layout/radial4"/>
    <dgm:cxn modelId="{FB917D8B-805A-4A36-A8D8-BCD09D0E2A8C}" type="presParOf" srcId="{8EE79EC4-90E2-4D65-85A6-A98DB85D2EC7}" destId="{7682EB10-9214-496A-93C6-580CC395B963}" srcOrd="1" destOrd="0" presId="urn:microsoft.com/office/officeart/2005/8/layout/radial4"/>
    <dgm:cxn modelId="{E58FBF5A-9E9F-42AB-B8DD-8670CDCFE18E}" type="presParOf" srcId="{8EE79EC4-90E2-4D65-85A6-A98DB85D2EC7}" destId="{C965396E-4470-4827-BACA-CD1699A9F6C2}" srcOrd="2" destOrd="0" presId="urn:microsoft.com/office/officeart/2005/8/layout/radial4"/>
    <dgm:cxn modelId="{1EF48EE9-45C5-48C0-87A4-6CC2EBA1A5AC}" type="presParOf" srcId="{8EE79EC4-90E2-4D65-85A6-A98DB85D2EC7}" destId="{C651E20C-AFE3-4B0B-A280-6BC7808BD528}" srcOrd="3" destOrd="0" presId="urn:microsoft.com/office/officeart/2005/8/layout/radial4"/>
    <dgm:cxn modelId="{296AA89C-A028-4946-BC3C-1CF04805B5AF}" type="presParOf" srcId="{8EE79EC4-90E2-4D65-85A6-A98DB85D2EC7}" destId="{AA7F1BBF-E6EF-43E6-9497-B4D41CEE8EA5}" srcOrd="4" destOrd="0" presId="urn:microsoft.com/office/officeart/2005/8/layout/radial4"/>
    <dgm:cxn modelId="{37AC6B20-18D8-46F2-AC61-7AADB747CE94}" type="presParOf" srcId="{8EE79EC4-90E2-4D65-85A6-A98DB85D2EC7}" destId="{DF985B4C-2D8D-4C74-BF00-5327091842FA}" srcOrd="5" destOrd="0" presId="urn:microsoft.com/office/officeart/2005/8/layout/radial4"/>
    <dgm:cxn modelId="{C18E758D-F476-4956-B1E1-0E013EA1C1CA}" type="presParOf" srcId="{8EE79EC4-90E2-4D65-85A6-A98DB85D2EC7}" destId="{B2642483-05FD-41E5-998A-7777D6759159}" srcOrd="6" destOrd="0" presId="urn:microsoft.com/office/officeart/2005/8/layout/radial4"/>
    <dgm:cxn modelId="{36911E94-FDAC-4923-BB8D-0CDB545573A4}" type="presParOf" srcId="{8EE79EC4-90E2-4D65-85A6-A98DB85D2EC7}" destId="{FF526139-8CB0-4386-BEAA-B7E2900F48C5}" srcOrd="7" destOrd="0" presId="urn:microsoft.com/office/officeart/2005/8/layout/radial4"/>
    <dgm:cxn modelId="{E9372752-586B-4A9E-8FEC-D268DFBBD3B6}" type="presParOf" srcId="{8EE79EC4-90E2-4D65-85A6-A98DB85D2EC7}" destId="{571E4F1A-83E0-44CA-8761-19D98B422A85}" srcOrd="8" destOrd="0" presId="urn:microsoft.com/office/officeart/2005/8/layout/radial4"/>
  </dgm:cxnLst>
  <dgm:bg/>
  <dgm:whole>
    <a:ln>
      <a:solidFill>
        <a:schemeClr val="accent6"/>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95DB1-A657-4A05-8C58-CF18287D4510}">
      <dsp:nvSpPr>
        <dsp:cNvPr id="0" name=""/>
        <dsp:cNvSpPr/>
      </dsp:nvSpPr>
      <dsp:spPr>
        <a:xfrm>
          <a:off x="1754810" y="1051223"/>
          <a:ext cx="1004587" cy="1004587"/>
        </a:xfrm>
        <a:prstGeom prst="ellipse">
          <a:avLst/>
        </a:prstGeom>
        <a:gradFill rotWithShape="0">
          <a:gsLst>
            <a:gs pos="0">
              <a:schemeClr val="accent6">
                <a:shade val="60000"/>
                <a:hueOff val="0"/>
                <a:satOff val="0"/>
                <a:lumOff val="0"/>
                <a:alphaOff val="0"/>
                <a:tint val="50000"/>
                <a:satMod val="300000"/>
              </a:schemeClr>
            </a:gs>
            <a:gs pos="35000">
              <a:schemeClr val="accent6">
                <a:shade val="60000"/>
                <a:hueOff val="0"/>
                <a:satOff val="0"/>
                <a:lumOff val="0"/>
                <a:alphaOff val="0"/>
                <a:tint val="37000"/>
                <a:satMod val="300000"/>
              </a:schemeClr>
            </a:gs>
            <a:gs pos="100000">
              <a:schemeClr val="accent6">
                <a:shade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National Framework</a:t>
          </a:r>
        </a:p>
      </dsp:txBody>
      <dsp:txXfrm>
        <a:off x="1901928" y="1198341"/>
        <a:ext cx="710351" cy="710351"/>
      </dsp:txXfrm>
    </dsp:sp>
    <dsp:sp modelId="{7682EB10-9214-496A-93C6-580CC395B963}">
      <dsp:nvSpPr>
        <dsp:cNvPr id="0" name=""/>
        <dsp:cNvSpPr/>
      </dsp:nvSpPr>
      <dsp:spPr>
        <a:xfrm rot="11700000">
          <a:off x="996036" y="1172491"/>
          <a:ext cx="746634" cy="286307"/>
        </a:xfrm>
        <a:prstGeom prst="leftArrow">
          <a:avLst>
            <a:gd name="adj1" fmla="val 60000"/>
            <a:gd name="adj2" fmla="val 50000"/>
          </a:avLst>
        </a:prstGeom>
        <a:gradFill rotWithShape="0">
          <a:gsLst>
            <a:gs pos="0">
              <a:schemeClr val="accent6">
                <a:shade val="90000"/>
                <a:hueOff val="0"/>
                <a:satOff val="0"/>
                <a:lumOff val="0"/>
                <a:alphaOff val="0"/>
                <a:tint val="50000"/>
                <a:satMod val="300000"/>
              </a:schemeClr>
            </a:gs>
            <a:gs pos="35000">
              <a:schemeClr val="accent6">
                <a:shade val="90000"/>
                <a:hueOff val="0"/>
                <a:satOff val="0"/>
                <a:lumOff val="0"/>
                <a:alphaOff val="0"/>
                <a:tint val="37000"/>
                <a:satMod val="300000"/>
              </a:schemeClr>
            </a:gs>
            <a:gs pos="100000">
              <a:schemeClr val="accent6">
                <a:shade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C965396E-4470-4827-BACA-CD1699A9F6C2}">
      <dsp:nvSpPr>
        <dsp:cNvPr id="0" name=""/>
        <dsp:cNvSpPr/>
      </dsp:nvSpPr>
      <dsp:spPr>
        <a:xfrm>
          <a:off x="531578" y="837280"/>
          <a:ext cx="954358" cy="763486"/>
        </a:xfrm>
        <a:prstGeom prst="roundRect">
          <a:avLst>
            <a:gd name="adj" fmla="val 10000"/>
          </a:avLst>
        </a:prstGeom>
        <a:gradFill rotWithShape="0">
          <a:gsLst>
            <a:gs pos="0">
              <a:schemeClr val="accent6">
                <a:shade val="50000"/>
                <a:hueOff val="0"/>
                <a:satOff val="0"/>
                <a:lumOff val="0"/>
                <a:alphaOff val="0"/>
                <a:tint val="50000"/>
                <a:satMod val="300000"/>
              </a:schemeClr>
            </a:gs>
            <a:gs pos="35000">
              <a:schemeClr val="accent6">
                <a:shade val="50000"/>
                <a:hueOff val="0"/>
                <a:satOff val="0"/>
                <a:lumOff val="0"/>
                <a:alphaOff val="0"/>
                <a:tint val="37000"/>
                <a:satMod val="300000"/>
              </a:schemeClr>
            </a:gs>
            <a:gs pos="100000">
              <a:schemeClr val="accent6">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kern="1200"/>
            <a:t>Stakeholders’</a:t>
          </a:r>
        </a:p>
        <a:p>
          <a:pPr marL="0" lvl="0" indent="0" algn="ctr" defTabSz="488950">
            <a:lnSpc>
              <a:spcPct val="90000"/>
            </a:lnSpc>
            <a:spcBef>
              <a:spcPct val="0"/>
            </a:spcBef>
            <a:spcAft>
              <a:spcPct val="35000"/>
            </a:spcAft>
            <a:buNone/>
          </a:pPr>
          <a:r>
            <a:rPr lang="en-US" sz="1100" kern="1200"/>
            <a:t>engagement</a:t>
          </a:r>
        </a:p>
      </dsp:txBody>
      <dsp:txXfrm>
        <a:off x="553940" y="859642"/>
        <a:ext cx="909634" cy="718762"/>
      </dsp:txXfrm>
    </dsp:sp>
    <dsp:sp modelId="{C651E20C-AFE3-4B0B-A280-6BC7808BD528}">
      <dsp:nvSpPr>
        <dsp:cNvPr id="0" name=""/>
        <dsp:cNvSpPr/>
      </dsp:nvSpPr>
      <dsp:spPr>
        <a:xfrm rot="14700000">
          <a:off x="1495372" y="577406"/>
          <a:ext cx="746634" cy="286307"/>
        </a:xfrm>
        <a:prstGeom prst="leftArrow">
          <a:avLst>
            <a:gd name="adj1" fmla="val 60000"/>
            <a:gd name="adj2" fmla="val 50000"/>
          </a:avLst>
        </a:prstGeom>
        <a:gradFill rotWithShape="0">
          <a:gsLst>
            <a:gs pos="0">
              <a:schemeClr val="accent6">
                <a:shade val="90000"/>
                <a:hueOff val="147822"/>
                <a:satOff val="-3720"/>
                <a:lumOff val="16263"/>
                <a:alphaOff val="0"/>
                <a:tint val="50000"/>
                <a:satMod val="300000"/>
              </a:schemeClr>
            </a:gs>
            <a:gs pos="35000">
              <a:schemeClr val="accent6">
                <a:shade val="90000"/>
                <a:hueOff val="147822"/>
                <a:satOff val="-3720"/>
                <a:lumOff val="16263"/>
                <a:alphaOff val="0"/>
                <a:tint val="37000"/>
                <a:satMod val="300000"/>
              </a:schemeClr>
            </a:gs>
            <a:gs pos="100000">
              <a:schemeClr val="accent6">
                <a:shade val="90000"/>
                <a:hueOff val="147822"/>
                <a:satOff val="-3720"/>
                <a:lumOff val="16263"/>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A7F1BBF-E6EF-43E6-9497-B4D41CEE8EA5}">
      <dsp:nvSpPr>
        <dsp:cNvPr id="0" name=""/>
        <dsp:cNvSpPr/>
      </dsp:nvSpPr>
      <dsp:spPr>
        <a:xfrm>
          <a:off x="1233739" y="476"/>
          <a:ext cx="954358" cy="763486"/>
        </a:xfrm>
        <a:prstGeom prst="roundRect">
          <a:avLst>
            <a:gd name="adj" fmla="val 10000"/>
          </a:avLst>
        </a:prstGeom>
        <a:gradFill rotWithShape="0">
          <a:gsLst>
            <a:gs pos="0">
              <a:schemeClr val="accent6">
                <a:shade val="50000"/>
                <a:hueOff val="141150"/>
                <a:satOff val="-4138"/>
                <a:lumOff val="21220"/>
                <a:alphaOff val="0"/>
                <a:tint val="50000"/>
                <a:satMod val="300000"/>
              </a:schemeClr>
            </a:gs>
            <a:gs pos="35000">
              <a:schemeClr val="accent6">
                <a:shade val="50000"/>
                <a:hueOff val="141150"/>
                <a:satOff val="-4138"/>
                <a:lumOff val="21220"/>
                <a:alphaOff val="0"/>
                <a:tint val="37000"/>
                <a:satMod val="300000"/>
              </a:schemeClr>
            </a:gs>
            <a:gs pos="100000">
              <a:schemeClr val="accent6">
                <a:shade val="50000"/>
                <a:hueOff val="141150"/>
                <a:satOff val="-4138"/>
                <a:lumOff val="2122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kern="1200"/>
            <a:t>Rules &amp; Regulations</a:t>
          </a:r>
        </a:p>
      </dsp:txBody>
      <dsp:txXfrm>
        <a:off x="1256101" y="22838"/>
        <a:ext cx="909634" cy="718762"/>
      </dsp:txXfrm>
    </dsp:sp>
    <dsp:sp modelId="{DF985B4C-2D8D-4C74-BF00-5327091842FA}">
      <dsp:nvSpPr>
        <dsp:cNvPr id="0" name=""/>
        <dsp:cNvSpPr/>
      </dsp:nvSpPr>
      <dsp:spPr>
        <a:xfrm rot="17700000">
          <a:off x="2272200" y="577406"/>
          <a:ext cx="746634" cy="286307"/>
        </a:xfrm>
        <a:prstGeom prst="leftArrow">
          <a:avLst>
            <a:gd name="adj1" fmla="val 60000"/>
            <a:gd name="adj2" fmla="val 50000"/>
          </a:avLst>
        </a:prstGeom>
        <a:gradFill rotWithShape="0">
          <a:gsLst>
            <a:gs pos="0">
              <a:schemeClr val="accent6">
                <a:shade val="90000"/>
                <a:hueOff val="295644"/>
                <a:satOff val="-7440"/>
                <a:lumOff val="32526"/>
                <a:alphaOff val="0"/>
                <a:tint val="50000"/>
                <a:satMod val="300000"/>
              </a:schemeClr>
            </a:gs>
            <a:gs pos="35000">
              <a:schemeClr val="accent6">
                <a:shade val="90000"/>
                <a:hueOff val="295644"/>
                <a:satOff val="-7440"/>
                <a:lumOff val="32526"/>
                <a:alphaOff val="0"/>
                <a:tint val="37000"/>
                <a:satMod val="300000"/>
              </a:schemeClr>
            </a:gs>
            <a:gs pos="100000">
              <a:schemeClr val="accent6">
                <a:shade val="90000"/>
                <a:hueOff val="295644"/>
                <a:satOff val="-7440"/>
                <a:lumOff val="32526"/>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2642483-05FD-41E5-998A-7777D6759159}">
      <dsp:nvSpPr>
        <dsp:cNvPr id="0" name=""/>
        <dsp:cNvSpPr/>
      </dsp:nvSpPr>
      <dsp:spPr>
        <a:xfrm>
          <a:off x="2326109" y="476"/>
          <a:ext cx="954358" cy="763486"/>
        </a:xfrm>
        <a:prstGeom prst="roundRect">
          <a:avLst>
            <a:gd name="adj" fmla="val 10000"/>
          </a:avLst>
        </a:prstGeom>
        <a:gradFill rotWithShape="0">
          <a:gsLst>
            <a:gs pos="0">
              <a:schemeClr val="accent6">
                <a:shade val="50000"/>
                <a:hueOff val="282301"/>
                <a:satOff val="-8276"/>
                <a:lumOff val="42440"/>
                <a:alphaOff val="0"/>
                <a:tint val="50000"/>
                <a:satMod val="300000"/>
              </a:schemeClr>
            </a:gs>
            <a:gs pos="35000">
              <a:schemeClr val="accent6">
                <a:shade val="50000"/>
                <a:hueOff val="282301"/>
                <a:satOff val="-8276"/>
                <a:lumOff val="42440"/>
                <a:alphaOff val="0"/>
                <a:tint val="37000"/>
                <a:satMod val="300000"/>
              </a:schemeClr>
            </a:gs>
            <a:gs pos="100000">
              <a:schemeClr val="accent6">
                <a:shade val="50000"/>
                <a:hueOff val="282301"/>
                <a:satOff val="-8276"/>
                <a:lumOff val="4244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kern="1200"/>
            <a:t>Financing mechanisms </a:t>
          </a:r>
        </a:p>
      </dsp:txBody>
      <dsp:txXfrm>
        <a:off x="2348471" y="22838"/>
        <a:ext cx="909634" cy="718762"/>
      </dsp:txXfrm>
    </dsp:sp>
    <dsp:sp modelId="{FF526139-8CB0-4386-BEAA-B7E2900F48C5}">
      <dsp:nvSpPr>
        <dsp:cNvPr id="0" name=""/>
        <dsp:cNvSpPr/>
      </dsp:nvSpPr>
      <dsp:spPr>
        <a:xfrm rot="20700000">
          <a:off x="2771536" y="1172491"/>
          <a:ext cx="746634" cy="286307"/>
        </a:xfrm>
        <a:prstGeom prst="leftArrow">
          <a:avLst>
            <a:gd name="adj1" fmla="val 60000"/>
            <a:gd name="adj2" fmla="val 50000"/>
          </a:avLst>
        </a:prstGeom>
        <a:gradFill rotWithShape="0">
          <a:gsLst>
            <a:gs pos="0">
              <a:schemeClr val="accent6">
                <a:shade val="90000"/>
                <a:hueOff val="147822"/>
                <a:satOff val="-3720"/>
                <a:lumOff val="16263"/>
                <a:alphaOff val="0"/>
                <a:tint val="50000"/>
                <a:satMod val="300000"/>
              </a:schemeClr>
            </a:gs>
            <a:gs pos="35000">
              <a:schemeClr val="accent6">
                <a:shade val="90000"/>
                <a:hueOff val="147822"/>
                <a:satOff val="-3720"/>
                <a:lumOff val="16263"/>
                <a:alphaOff val="0"/>
                <a:tint val="37000"/>
                <a:satMod val="300000"/>
              </a:schemeClr>
            </a:gs>
            <a:gs pos="100000">
              <a:schemeClr val="accent6">
                <a:shade val="90000"/>
                <a:hueOff val="147822"/>
                <a:satOff val="-3720"/>
                <a:lumOff val="16263"/>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71E4F1A-83E0-44CA-8761-19D98B422A85}">
      <dsp:nvSpPr>
        <dsp:cNvPr id="0" name=""/>
        <dsp:cNvSpPr/>
      </dsp:nvSpPr>
      <dsp:spPr>
        <a:xfrm>
          <a:off x="3028271" y="837280"/>
          <a:ext cx="954358" cy="763486"/>
        </a:xfrm>
        <a:prstGeom prst="roundRect">
          <a:avLst>
            <a:gd name="adj" fmla="val 10000"/>
          </a:avLst>
        </a:prstGeom>
        <a:gradFill rotWithShape="0">
          <a:gsLst>
            <a:gs pos="0">
              <a:schemeClr val="accent6">
                <a:shade val="50000"/>
                <a:hueOff val="141150"/>
                <a:satOff val="-4138"/>
                <a:lumOff val="21220"/>
                <a:alphaOff val="0"/>
                <a:tint val="50000"/>
                <a:satMod val="300000"/>
              </a:schemeClr>
            </a:gs>
            <a:gs pos="35000">
              <a:schemeClr val="accent6">
                <a:shade val="50000"/>
                <a:hueOff val="141150"/>
                <a:satOff val="-4138"/>
                <a:lumOff val="21220"/>
                <a:alphaOff val="0"/>
                <a:tint val="37000"/>
                <a:satMod val="300000"/>
              </a:schemeClr>
            </a:gs>
            <a:gs pos="100000">
              <a:schemeClr val="accent6">
                <a:shade val="50000"/>
                <a:hueOff val="141150"/>
                <a:satOff val="-4138"/>
                <a:lumOff val="2122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kern="1200"/>
            <a:t>Institutional capability for monitoring</a:t>
          </a:r>
        </a:p>
      </dsp:txBody>
      <dsp:txXfrm>
        <a:off x="3050633" y="859642"/>
        <a:ext cx="909634" cy="71876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34FBDD-4309-4BC8-B547-D0B15D74AB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1F29A35-272D-4AEE-B750-0556FD1639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B95D88-551C-412F-9BD4-EF98A3949BC6}" type="datetimeFigureOut">
              <a:rPr lang="en-US" smtClean="0"/>
              <a:t>10/6/2020</a:t>
            </a:fld>
            <a:endParaRPr lang="en-US"/>
          </a:p>
        </p:txBody>
      </p:sp>
      <p:sp>
        <p:nvSpPr>
          <p:cNvPr id="4" name="Footer Placeholder 3">
            <a:extLst>
              <a:ext uri="{FF2B5EF4-FFF2-40B4-BE49-F238E27FC236}">
                <a16:creationId xmlns:a16="http://schemas.microsoft.com/office/drawing/2014/main" id="{2CE85472-2F45-498C-B7D4-EE755A7420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DBA41E-4C2A-4EE7-AEAB-1BB1F38263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005E84-0ACE-46CC-963B-3AB4EBD32ED3}" type="slidenum">
              <a:rPr lang="en-US" smtClean="0"/>
              <a:t>‹#›</a:t>
            </a:fld>
            <a:endParaRPr lang="en-US"/>
          </a:p>
        </p:txBody>
      </p:sp>
    </p:spTree>
    <p:extLst>
      <p:ext uri="{BB962C8B-B14F-4D97-AF65-F5344CB8AC3E}">
        <p14:creationId xmlns:p14="http://schemas.microsoft.com/office/powerpoint/2010/main" val="1271831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333308-8C17-4FC6-B1E2-095E5427EA74}" type="datetimeFigureOut">
              <a:rPr lang="en-US" smtClean="0"/>
              <a:t>10/6/2020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9FA7C4-D065-4B13-A788-7E91BFDC027E}" type="slidenum">
              <a:rPr lang="en-US" smtClean="0"/>
              <a:t>‹#›</a:t>
            </a:fld>
            <a:endParaRPr lang="en-US"/>
          </a:p>
        </p:txBody>
      </p:sp>
    </p:spTree>
    <p:extLst>
      <p:ext uri="{BB962C8B-B14F-4D97-AF65-F5344CB8AC3E}">
        <p14:creationId xmlns:p14="http://schemas.microsoft.com/office/powerpoint/2010/main" val="979876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9D8A2F-E3B4-4063-8756-672A03BD01F6}" type="slidenum">
              <a:rPr kumimoji="0" lang="en-GB" alt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77420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D2F9E-D167-4ED3-83EC-AE46EA34BE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918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9D8A2F-E3B4-4063-8756-672A03BD01F6}" type="slidenum">
              <a:rPr kumimoji="0" lang="en-GB" alt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1765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Bangladesh: Grant mechanism to support investments in more efficient equipment and machineries</a:t>
            </a:r>
          </a:p>
          <a:p>
            <a:r>
              <a:rPr lang="en-US" dirty="0"/>
              <a:t>Vietnam: the exchange of by-products/waste was forbidden, hindering the development of 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General on limited enforcement: the law exists (wastewater treatment) but the environmental agency is not able to enforce the regulation because of lack of (human and financial) resources </a:t>
            </a:r>
          </a:p>
          <a:p>
            <a:r>
              <a:rPr lang="en-US" dirty="0"/>
              <a:t>Pakistan: Use of a new platform for identification of sites for the establishment of new Industrial parks based on availability of infrastructures, connection to logistic hubs, environmental and social aspects and so forth. The platform has not been used systemically. It is a valid tool that can embed EIP criteria, but requires competences and skills. </a:t>
            </a:r>
          </a:p>
          <a:p>
            <a:r>
              <a:rPr lang="en-US" dirty="0"/>
              <a:t>Turkey: there will be the creation of a new department to launch, develop and monitor the EIP program</a:t>
            </a:r>
          </a:p>
        </p:txBody>
      </p:sp>
      <p:sp>
        <p:nvSpPr>
          <p:cNvPr id="4" name="Slide Number Placeholder 3"/>
          <p:cNvSpPr>
            <a:spLocks noGrp="1"/>
          </p:cNvSpPr>
          <p:nvPr>
            <p:ph type="sldNum" sz="quarter" idx="5"/>
          </p:nvPr>
        </p:nvSpPr>
        <p:spPr/>
        <p:txBody>
          <a:bodyPr/>
          <a:lstStyle/>
          <a:p>
            <a:fld id="{D39FA7C4-D065-4B13-A788-7E91BFDC027E}" type="slidenum">
              <a:rPr lang="en-US" smtClean="0"/>
              <a:t>10</a:t>
            </a:fld>
            <a:endParaRPr lang="en-US"/>
          </a:p>
        </p:txBody>
      </p:sp>
    </p:spTree>
    <p:extLst>
      <p:ext uri="{BB962C8B-B14F-4D97-AF65-F5344CB8AC3E}">
        <p14:creationId xmlns:p14="http://schemas.microsoft.com/office/powerpoint/2010/main" val="33881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78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88943-A205-46C6-A29B-D5A4E37BC4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67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7D2F9E-D167-4ED3-83EC-AE46EA34BEC3}" type="slidenum">
              <a:rPr lang="en-US" smtClean="0"/>
              <a:pPr/>
              <a:t>13</a:t>
            </a:fld>
            <a:endParaRPr lang="en-US"/>
          </a:p>
        </p:txBody>
      </p:sp>
    </p:spTree>
    <p:extLst>
      <p:ext uri="{BB962C8B-B14F-4D97-AF65-F5344CB8AC3E}">
        <p14:creationId xmlns:p14="http://schemas.microsoft.com/office/powerpoint/2010/main" val="3218283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R1">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887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R10">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4470401" y="1295400"/>
            <a:ext cx="7734300" cy="4267200"/>
          </a:xfrm>
          <a:custGeom>
            <a:avLst/>
            <a:gdLst>
              <a:gd name="connsiteX0" fmla="*/ 0 w 5800725"/>
              <a:gd name="connsiteY0" fmla="*/ 0 h 3200400"/>
              <a:gd name="connsiteX1" fmla="*/ 1606378 w 5800725"/>
              <a:gd name="connsiteY1" fmla="*/ 0 h 3200400"/>
              <a:gd name="connsiteX2" fmla="*/ 2582567 w 5800725"/>
              <a:gd name="connsiteY2" fmla="*/ 0 h 3200400"/>
              <a:gd name="connsiteX3" fmla="*/ 4419600 w 5800725"/>
              <a:gd name="connsiteY3" fmla="*/ 0 h 3200400"/>
              <a:gd name="connsiteX4" fmla="*/ 4572000 w 5800725"/>
              <a:gd name="connsiteY4" fmla="*/ 0 h 3200400"/>
              <a:gd name="connsiteX5" fmla="*/ 5800725 w 5800725"/>
              <a:gd name="connsiteY5" fmla="*/ 0 h 3200400"/>
              <a:gd name="connsiteX6" fmla="*/ 5800725 w 5800725"/>
              <a:gd name="connsiteY6" fmla="*/ 3200400 h 3200400"/>
              <a:gd name="connsiteX7" fmla="*/ 4572000 w 5800725"/>
              <a:gd name="connsiteY7" fmla="*/ 3200400 h 3200400"/>
              <a:gd name="connsiteX8" fmla="*/ 4419600 w 5800725"/>
              <a:gd name="connsiteY8" fmla="*/ 3200400 h 3200400"/>
              <a:gd name="connsiteX9" fmla="*/ 3954162 w 5800725"/>
              <a:gd name="connsiteY9" fmla="*/ 3200400 h 3200400"/>
              <a:gd name="connsiteX10" fmla="*/ 1606378 w 5800725"/>
              <a:gd name="connsiteY10" fmla="*/ 3200400 h 3200400"/>
              <a:gd name="connsiteX11" fmla="*/ 1371595 w 5800725"/>
              <a:gd name="connsiteY11"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00725" h="3200400">
                <a:moveTo>
                  <a:pt x="0" y="0"/>
                </a:moveTo>
                <a:lnTo>
                  <a:pt x="1606378" y="0"/>
                </a:lnTo>
                <a:lnTo>
                  <a:pt x="2582567" y="0"/>
                </a:lnTo>
                <a:lnTo>
                  <a:pt x="4419600" y="0"/>
                </a:lnTo>
                <a:lnTo>
                  <a:pt x="4572000" y="0"/>
                </a:lnTo>
                <a:lnTo>
                  <a:pt x="5800725" y="0"/>
                </a:lnTo>
                <a:lnTo>
                  <a:pt x="5800725" y="3200400"/>
                </a:lnTo>
                <a:lnTo>
                  <a:pt x="4572000" y="3200400"/>
                </a:lnTo>
                <a:lnTo>
                  <a:pt x="4419600" y="3200400"/>
                </a:lnTo>
                <a:lnTo>
                  <a:pt x="3954162" y="3200400"/>
                </a:lnTo>
                <a:lnTo>
                  <a:pt x="1606378" y="3200400"/>
                </a:lnTo>
                <a:lnTo>
                  <a:pt x="1371595" y="3200400"/>
                </a:lnTo>
                <a:close/>
              </a:path>
            </a:pathLst>
          </a:custGeom>
          <a:solidFill>
            <a:schemeClr val="tx2">
              <a:lumMod val="10000"/>
              <a:lumOff val="90000"/>
            </a:schemeClr>
          </a:solidFill>
          <a:ln w="19050">
            <a:noFill/>
          </a:ln>
        </p:spPr>
        <p:txBody>
          <a:bodyPr wrap="square" lIns="0" tIns="91440" rIns="0" bIns="146304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2919143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936C9B-5613-4799-A5DE-B5A280D35B95}"/>
              </a:ext>
            </a:extLst>
          </p:cNvPr>
          <p:cNvSpPr/>
          <p:nvPr userDrawn="1"/>
        </p:nvSpPr>
        <p:spPr>
          <a:xfrm>
            <a:off x="-1" y="1"/>
            <a:ext cx="121757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1566177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2A9F5C-97FF-4ED2-84F2-42BC98FF8941}"/>
              </a:ext>
            </a:extLst>
          </p:cNvPr>
          <p:cNvSpPr/>
          <p:nvPr userDrawn="1"/>
        </p:nvSpPr>
        <p:spPr>
          <a:xfrm>
            <a:off x="1679509" y="1"/>
            <a:ext cx="10369152" cy="890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7366E755-09E7-401B-A401-7AFFAB60BC3D}"/>
              </a:ext>
            </a:extLst>
          </p:cNvPr>
          <p:cNvSpPr>
            <a:spLocks noGrp="1"/>
          </p:cNvSpPr>
          <p:nvPr>
            <p:ph type="title"/>
          </p:nvPr>
        </p:nvSpPr>
        <p:spPr>
          <a:xfrm>
            <a:off x="1775520" y="116632"/>
            <a:ext cx="9793088" cy="720080"/>
          </a:xfrm>
        </p:spPr>
        <p:txBody>
          <a:bodyPr/>
          <a:lstStyle/>
          <a:p>
            <a:r>
              <a:rPr lang="en-US"/>
              <a:t>Click to edit Master title style</a:t>
            </a:r>
            <a:endParaRPr lang="en-GB"/>
          </a:p>
        </p:txBody>
      </p:sp>
      <p:sp>
        <p:nvSpPr>
          <p:cNvPr id="4" name="Content Placeholder 2">
            <a:extLst>
              <a:ext uri="{FF2B5EF4-FFF2-40B4-BE49-F238E27FC236}">
                <a16:creationId xmlns:a16="http://schemas.microsoft.com/office/drawing/2014/main" id="{2022E7A0-F0F7-48F4-8EEA-63E821C32DDB}"/>
              </a:ext>
            </a:extLst>
          </p:cNvPr>
          <p:cNvSpPr>
            <a:spLocks noGrp="1"/>
          </p:cNvSpPr>
          <p:nvPr>
            <p:ph idx="1"/>
          </p:nvPr>
        </p:nvSpPr>
        <p:spPr>
          <a:xfrm>
            <a:off x="911424" y="1124744"/>
            <a:ext cx="10657184" cy="5112568"/>
          </a:xfrm>
        </p:spPr>
        <p:txBody>
          <a:bodyPr/>
          <a:lstStyle>
            <a:lvl1pPr>
              <a:defRPr>
                <a:solidFill>
                  <a:srgbClr val="078AC5"/>
                </a:solidFill>
              </a:defRPr>
            </a:lvl1pPr>
            <a:lvl2pPr marL="514350" indent="-182880">
              <a:lnSpc>
                <a:spcPct val="100000"/>
              </a:lnSpc>
              <a:spcBef>
                <a:spcPts val="600"/>
              </a:spcBef>
              <a:buClr>
                <a:schemeClr val="accent1"/>
              </a:buClr>
              <a:buFont typeface="Arial" panose="020B0604020202020204" pitchFamily="34" charset="0"/>
              <a:buChar char="•"/>
              <a:defRPr/>
            </a:lvl2pPr>
            <a:lvl3pPr marL="857250" indent="-182880">
              <a:lnSpc>
                <a:spcPct val="100000"/>
              </a:lnSpc>
              <a:spcBef>
                <a:spcPts val="1200"/>
              </a:spcBef>
              <a:buClr>
                <a:schemeClr val="accent1"/>
              </a:buClr>
              <a:buFont typeface="Arial" panose="020B0604020202020204" pitchFamily="34" charset="0"/>
              <a:buChar char="•"/>
              <a:defRPr/>
            </a:lvl3pPr>
            <a:lvl4pPr marL="1200150" indent="-182880">
              <a:lnSpc>
                <a:spcPct val="100000"/>
              </a:lnSpc>
              <a:spcBef>
                <a:spcPts val="1200"/>
              </a:spcBef>
              <a:buClr>
                <a:schemeClr val="accent1"/>
              </a:buClr>
              <a:buFont typeface="Arial" panose="020B0604020202020204" pitchFamily="34" charset="0"/>
              <a:buChar char="•"/>
              <a:defRPr/>
            </a:lvl4pPr>
            <a:lvl5pPr marL="1543050" indent="-182880">
              <a:lnSpc>
                <a:spcPct val="100000"/>
              </a:lnSpc>
              <a:spcBef>
                <a:spcPts val="1200"/>
              </a:spcBef>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ounded Rectangle 9">
            <a:extLst>
              <a:ext uri="{FF2B5EF4-FFF2-40B4-BE49-F238E27FC236}">
                <a16:creationId xmlns:a16="http://schemas.microsoft.com/office/drawing/2014/main" id="{59CAD3F0-C21E-40EF-A9BE-89BF40FBB5F6}"/>
              </a:ext>
            </a:extLst>
          </p:cNvPr>
          <p:cNvSpPr/>
          <p:nvPr userDrawn="1"/>
        </p:nvSpPr>
        <p:spPr>
          <a:xfrm>
            <a:off x="11280576" y="6525344"/>
            <a:ext cx="480053" cy="216024"/>
          </a:xfrm>
          <a:prstGeom prst="roundRect">
            <a:avLst/>
          </a:prstGeom>
          <a:solidFill>
            <a:srgbClr val="0698D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indent="0" algn="ctr" defTabSz="914400" rtl="0" eaLnBrk="1" fontAlgn="base" latinLnBrk="0" hangingPunct="1">
              <a:lnSpc>
                <a:spcPct val="100000"/>
              </a:lnSpc>
              <a:spcBef>
                <a:spcPct val="0"/>
              </a:spcBef>
              <a:spcAft>
                <a:spcPct val="0"/>
              </a:spcAft>
              <a:buClrTx/>
              <a:buSzTx/>
              <a:buFontTx/>
              <a:buNone/>
              <a:tabLst/>
              <a:defRPr/>
            </a:pPr>
            <a:fld id="{BD312A47-7E72-4E7E-93A5-46C5674DBF6C}" type="slidenum">
              <a:rPr lang="en-US" sz="1200" smtClean="0"/>
              <a:pPr marL="0" marR="0" indent="0" algn="ctr" defTabSz="914400" rtl="0" eaLnBrk="1" fontAlgn="base" latinLnBrk="0" hangingPunct="1">
                <a:lnSpc>
                  <a:spcPct val="100000"/>
                </a:lnSpc>
                <a:spcBef>
                  <a:spcPct val="0"/>
                </a:spcBef>
                <a:spcAft>
                  <a:spcPct val="0"/>
                </a:spcAft>
                <a:buClrTx/>
                <a:buSzTx/>
                <a:buFontTx/>
                <a:buNone/>
                <a:tabLst/>
                <a:defRPr/>
              </a:pPr>
              <a:t>‹#›</a:t>
            </a:fld>
            <a:endParaRPr lang="en-US" sz="1200"/>
          </a:p>
        </p:txBody>
      </p:sp>
    </p:spTree>
    <p:extLst>
      <p:ext uri="{BB962C8B-B14F-4D97-AF65-F5344CB8AC3E}">
        <p14:creationId xmlns:p14="http://schemas.microsoft.com/office/powerpoint/2010/main" val="32198877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R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6598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R2">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40513514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R3">
    <p:spTree>
      <p:nvGrpSpPr>
        <p:cNvPr id="1" name=""/>
        <p:cNvGrpSpPr/>
        <p:nvPr/>
      </p:nvGrpSpPr>
      <p:grpSpPr>
        <a:xfrm>
          <a:off x="0" y="0"/>
          <a:ext cx="0" cy="0"/>
          <a:chOff x="0" y="0"/>
          <a:chExt cx="0" cy="0"/>
        </a:xfrm>
      </p:grpSpPr>
      <p:sp>
        <p:nvSpPr>
          <p:cNvPr id="5" name="Title 2"/>
          <p:cNvSpPr>
            <a:spLocks noGrp="1"/>
          </p:cNvSpPr>
          <p:nvPr>
            <p:ph type="title"/>
          </p:nvPr>
        </p:nvSpPr>
        <p:spPr>
          <a:xfrm>
            <a:off x="1117601" y="605367"/>
            <a:ext cx="10548217" cy="660511"/>
          </a:xfrm>
          <a:prstGeom prst="rect">
            <a:avLst/>
          </a:prstGeom>
        </p:spPr>
        <p:txBody>
          <a:bodyPr lIns="0" tIns="0" rIns="0" bIns="0" anchor="ctr"/>
          <a:lstStyle>
            <a:lvl1pPr algn="l">
              <a:defRPr sz="3733">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2559699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R4">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5121064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R5">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5080000" y="0"/>
            <a:ext cx="7112000" cy="6858000"/>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881792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R6">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166838" y="179672"/>
            <a:ext cx="11858325" cy="6498656"/>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1072471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R7">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508001" y="2951748"/>
            <a:ext cx="11157817" cy="3432117"/>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0533829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R8">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6350" y="4234"/>
            <a:ext cx="12204700" cy="5960533"/>
          </a:xfrm>
          <a:custGeom>
            <a:avLst/>
            <a:gdLst>
              <a:gd name="connsiteX0" fmla="*/ 0 w 9153525"/>
              <a:gd name="connsiteY0" fmla="*/ 0 h 4470400"/>
              <a:gd name="connsiteX1" fmla="*/ 9153525 w 9153525"/>
              <a:gd name="connsiteY1" fmla="*/ 0 h 4470400"/>
              <a:gd name="connsiteX2" fmla="*/ 9153525 w 9153525"/>
              <a:gd name="connsiteY2" fmla="*/ 3090863 h 4470400"/>
              <a:gd name="connsiteX3" fmla="*/ 4443413 w 9153525"/>
              <a:gd name="connsiteY3" fmla="*/ 4470400 h 4470400"/>
              <a:gd name="connsiteX4" fmla="*/ 0 w 9153525"/>
              <a:gd name="connsiteY4" fmla="*/ 1417638 h 447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4470400">
                <a:moveTo>
                  <a:pt x="0" y="0"/>
                </a:moveTo>
                <a:lnTo>
                  <a:pt x="9153525" y="0"/>
                </a:lnTo>
                <a:lnTo>
                  <a:pt x="9153525" y="3090863"/>
                </a:lnTo>
                <a:lnTo>
                  <a:pt x="4443413" y="4470400"/>
                </a:lnTo>
                <a:lnTo>
                  <a:pt x="0" y="1417638"/>
                </a:lnTo>
                <a:close/>
              </a:path>
            </a:pathLst>
          </a:custGeom>
          <a:solidFill>
            <a:schemeClr val="tx2">
              <a:lumMod val="10000"/>
              <a:lumOff val="90000"/>
            </a:schemeClr>
          </a:solidFill>
          <a:ln w="19050">
            <a:noFill/>
          </a:ln>
        </p:spPr>
        <p:txBody>
          <a:bodyPr wrap="square" lIns="0" tIns="91440" rIns="0" bIns="146304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308960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R11">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36831419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R9">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6349" y="889000"/>
            <a:ext cx="12204700" cy="3657600"/>
          </a:xfrm>
          <a:prstGeom prst="rect">
            <a:avLst/>
          </a:prstGeom>
          <a:solidFill>
            <a:schemeClr val="tx2">
              <a:lumMod val="10000"/>
              <a:lumOff val="90000"/>
            </a:schemeClr>
          </a:solidFill>
          <a:ln w="19050">
            <a:noFill/>
          </a:ln>
        </p:spPr>
        <p:txBody>
          <a:bodyPr wrap="square" lIns="0" tIns="91440" rIns="0" bIns="146304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1329226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R10">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4470401" y="1295400"/>
            <a:ext cx="7734300" cy="4267200"/>
          </a:xfrm>
          <a:custGeom>
            <a:avLst/>
            <a:gdLst>
              <a:gd name="connsiteX0" fmla="*/ 0 w 5800725"/>
              <a:gd name="connsiteY0" fmla="*/ 0 h 3200400"/>
              <a:gd name="connsiteX1" fmla="*/ 1606378 w 5800725"/>
              <a:gd name="connsiteY1" fmla="*/ 0 h 3200400"/>
              <a:gd name="connsiteX2" fmla="*/ 2582567 w 5800725"/>
              <a:gd name="connsiteY2" fmla="*/ 0 h 3200400"/>
              <a:gd name="connsiteX3" fmla="*/ 4419600 w 5800725"/>
              <a:gd name="connsiteY3" fmla="*/ 0 h 3200400"/>
              <a:gd name="connsiteX4" fmla="*/ 4572000 w 5800725"/>
              <a:gd name="connsiteY4" fmla="*/ 0 h 3200400"/>
              <a:gd name="connsiteX5" fmla="*/ 5800725 w 5800725"/>
              <a:gd name="connsiteY5" fmla="*/ 0 h 3200400"/>
              <a:gd name="connsiteX6" fmla="*/ 5800725 w 5800725"/>
              <a:gd name="connsiteY6" fmla="*/ 3200400 h 3200400"/>
              <a:gd name="connsiteX7" fmla="*/ 4572000 w 5800725"/>
              <a:gd name="connsiteY7" fmla="*/ 3200400 h 3200400"/>
              <a:gd name="connsiteX8" fmla="*/ 4419600 w 5800725"/>
              <a:gd name="connsiteY8" fmla="*/ 3200400 h 3200400"/>
              <a:gd name="connsiteX9" fmla="*/ 3954162 w 5800725"/>
              <a:gd name="connsiteY9" fmla="*/ 3200400 h 3200400"/>
              <a:gd name="connsiteX10" fmla="*/ 1606378 w 5800725"/>
              <a:gd name="connsiteY10" fmla="*/ 3200400 h 3200400"/>
              <a:gd name="connsiteX11" fmla="*/ 1371595 w 5800725"/>
              <a:gd name="connsiteY11"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00725" h="3200400">
                <a:moveTo>
                  <a:pt x="0" y="0"/>
                </a:moveTo>
                <a:lnTo>
                  <a:pt x="1606378" y="0"/>
                </a:lnTo>
                <a:lnTo>
                  <a:pt x="2582567" y="0"/>
                </a:lnTo>
                <a:lnTo>
                  <a:pt x="4419600" y="0"/>
                </a:lnTo>
                <a:lnTo>
                  <a:pt x="4572000" y="0"/>
                </a:lnTo>
                <a:lnTo>
                  <a:pt x="5800725" y="0"/>
                </a:lnTo>
                <a:lnTo>
                  <a:pt x="5800725" y="3200400"/>
                </a:lnTo>
                <a:lnTo>
                  <a:pt x="4572000" y="3200400"/>
                </a:lnTo>
                <a:lnTo>
                  <a:pt x="4419600" y="3200400"/>
                </a:lnTo>
                <a:lnTo>
                  <a:pt x="3954162" y="3200400"/>
                </a:lnTo>
                <a:lnTo>
                  <a:pt x="1606378" y="3200400"/>
                </a:lnTo>
                <a:lnTo>
                  <a:pt x="1371595" y="3200400"/>
                </a:lnTo>
                <a:close/>
              </a:path>
            </a:pathLst>
          </a:custGeom>
          <a:solidFill>
            <a:schemeClr val="tx2">
              <a:lumMod val="10000"/>
              <a:lumOff val="90000"/>
            </a:schemeClr>
          </a:solidFill>
          <a:ln w="19050">
            <a:noFill/>
          </a:ln>
        </p:spPr>
        <p:txBody>
          <a:bodyPr wrap="square" lIns="0" tIns="91440" rIns="0" bIns="146304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5068021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R11">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40873753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R12">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4132446"/>
            <a:ext cx="12192000" cy="2725553"/>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1831267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R13">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4132446"/>
            <a:ext cx="12192000" cy="2725553"/>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19456768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R14">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6" name="Picture Placeholder 7"/>
          <p:cNvSpPr>
            <a:spLocks noGrp="1"/>
          </p:cNvSpPr>
          <p:nvPr>
            <p:ph type="pic" sz="quarter" idx="10" hasCustomPrompt="1"/>
          </p:nvPr>
        </p:nvSpPr>
        <p:spPr>
          <a:xfrm>
            <a:off x="0" y="4546601"/>
            <a:ext cx="12192000" cy="2311399"/>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7115160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R15">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8" name="Picture Placeholder 7"/>
          <p:cNvSpPr>
            <a:spLocks noGrp="1"/>
          </p:cNvSpPr>
          <p:nvPr>
            <p:ph type="pic" sz="quarter" idx="10" hasCustomPrompt="1"/>
          </p:nvPr>
        </p:nvSpPr>
        <p:spPr>
          <a:xfrm>
            <a:off x="8119352" y="1867712"/>
            <a:ext cx="3546464" cy="4507689"/>
          </a:xfrm>
          <a:custGeom>
            <a:avLst/>
            <a:gdLst>
              <a:gd name="connsiteX0" fmla="*/ 0 w 2659848"/>
              <a:gd name="connsiteY0" fmla="*/ 0 h 3380767"/>
              <a:gd name="connsiteX1" fmla="*/ 2659848 w 2659848"/>
              <a:gd name="connsiteY1" fmla="*/ 0 h 3380767"/>
              <a:gd name="connsiteX2" fmla="*/ 2659848 w 2659848"/>
              <a:gd name="connsiteY2" fmla="*/ 3380767 h 3380767"/>
              <a:gd name="connsiteX3" fmla="*/ 0 w 2659848"/>
              <a:gd name="connsiteY3" fmla="*/ 3380767 h 3380767"/>
            </a:gdLst>
            <a:ahLst/>
            <a:cxnLst>
              <a:cxn ang="0">
                <a:pos x="connsiteX0" y="connsiteY0"/>
              </a:cxn>
              <a:cxn ang="0">
                <a:pos x="connsiteX1" y="connsiteY1"/>
              </a:cxn>
              <a:cxn ang="0">
                <a:pos x="connsiteX2" y="connsiteY2"/>
              </a:cxn>
              <a:cxn ang="0">
                <a:pos x="connsiteX3" y="connsiteY3"/>
              </a:cxn>
            </a:cxnLst>
            <a:rect l="l" t="t" r="r" b="b"/>
            <a:pathLst>
              <a:path w="2659848" h="3380767">
                <a:moveTo>
                  <a:pt x="0" y="0"/>
                </a:moveTo>
                <a:lnTo>
                  <a:pt x="2659848" y="0"/>
                </a:lnTo>
                <a:lnTo>
                  <a:pt x="2659848" y="3380767"/>
                </a:lnTo>
                <a:lnTo>
                  <a:pt x="0" y="338076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1037293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R16">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6096000" y="1848051"/>
            <a:ext cx="6096000" cy="4530291"/>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6"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3304680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R17">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0" y="1848051"/>
            <a:ext cx="6096000" cy="4530291"/>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6"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4171748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R18">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5080000" y="0"/>
            <a:ext cx="6096000" cy="6858000"/>
          </a:xfrm>
          <a:prstGeom prst="rect">
            <a:avLst/>
          </a:prstGeom>
          <a:no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557662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R12">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4132446"/>
            <a:ext cx="12192000" cy="2725553"/>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6209654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R19">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508000" y="0"/>
            <a:ext cx="6096000" cy="6858000"/>
          </a:xfrm>
          <a:prstGeom prst="rect">
            <a:avLst/>
          </a:prstGeom>
          <a:no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2782320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R20">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0" y="0"/>
            <a:ext cx="4064000" cy="6858000"/>
          </a:xfrm>
          <a:prstGeom prst="rect">
            <a:avLst/>
          </a:prstGeom>
          <a:solidFill>
            <a:schemeClr val="bg1">
              <a:lumMod val="95000"/>
            </a:schemeClr>
          </a:solidFill>
          <a:ln w="19050">
            <a:noFill/>
          </a:ln>
        </p:spPr>
        <p:txBody>
          <a:bodyPr lIns="0" tIns="0" rIns="0" bIns="1005840" anchor="b"/>
          <a:lstStyle>
            <a:lvl1pPr algn="ctr" rtl="0">
              <a:buNone/>
              <a:defRPr sz="1600">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4572001" y="1178427"/>
            <a:ext cx="7093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hasCustomPrompt="1"/>
          </p:nvPr>
        </p:nvSpPr>
        <p:spPr>
          <a:xfrm>
            <a:off x="4572001" y="455085"/>
            <a:ext cx="7093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title style</a:t>
            </a:r>
          </a:p>
        </p:txBody>
      </p:sp>
    </p:spTree>
    <p:extLst>
      <p:ext uri="{BB962C8B-B14F-4D97-AF65-F5344CB8AC3E}">
        <p14:creationId xmlns:p14="http://schemas.microsoft.com/office/powerpoint/2010/main" val="20730254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R21">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8128000" y="0"/>
            <a:ext cx="4064000" cy="6858000"/>
          </a:xfrm>
          <a:prstGeom prst="rect">
            <a:avLst/>
          </a:prstGeom>
          <a:solidFill>
            <a:schemeClr val="bg1">
              <a:lumMod val="95000"/>
            </a:schemeClr>
          </a:solidFill>
          <a:ln w="19050">
            <a:noFill/>
          </a:ln>
        </p:spPr>
        <p:txBody>
          <a:bodyPr lIns="0" tIns="0" rIns="0" bIns="1005840" anchor="b"/>
          <a:lstStyle>
            <a:lvl1pPr algn="ctr" rtl="0">
              <a:buNone/>
              <a:defRPr sz="1600">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508001" y="1178427"/>
            <a:ext cx="7093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hasCustomPrompt="1"/>
          </p:nvPr>
        </p:nvSpPr>
        <p:spPr>
          <a:xfrm>
            <a:off x="508001" y="455085"/>
            <a:ext cx="7093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title style</a:t>
            </a:r>
          </a:p>
        </p:txBody>
      </p:sp>
    </p:spTree>
    <p:extLst>
      <p:ext uri="{BB962C8B-B14F-4D97-AF65-F5344CB8AC3E}">
        <p14:creationId xmlns:p14="http://schemas.microsoft.com/office/powerpoint/2010/main" val="16299594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R22">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5" name="Title 2"/>
          <p:cNvSpPr>
            <a:spLocks noGrp="1"/>
          </p:cNvSpPr>
          <p:nvPr>
            <p:ph type="title" hasCustomPrompt="1"/>
          </p:nvPr>
        </p:nvSpPr>
        <p:spPr>
          <a:xfrm>
            <a:off x="508001" y="455085"/>
            <a:ext cx="11157817" cy="660511"/>
          </a:xfrm>
          <a:prstGeom prst="rect">
            <a:avLst/>
          </a:prstGeom>
        </p:spPr>
        <p:txBody>
          <a:bodyPr lIns="0" tIns="0" rIns="0" bIns="0" anchor="ctr"/>
          <a:lstStyle>
            <a:lvl1pPr algn="l">
              <a:defRPr sz="4800" baseline="0">
                <a:solidFill>
                  <a:schemeClr val="bg1">
                    <a:lumMod val="50000"/>
                  </a:schemeClr>
                </a:solidFill>
              </a:defRPr>
            </a:lvl1pPr>
          </a:lstStyle>
          <a:p>
            <a:r>
              <a:rPr lang="en-US"/>
              <a:t>Click to edit title style</a:t>
            </a:r>
          </a:p>
        </p:txBody>
      </p:sp>
      <p:sp>
        <p:nvSpPr>
          <p:cNvPr id="6" name="Picture Placeholder 7"/>
          <p:cNvSpPr>
            <a:spLocks noGrp="1"/>
          </p:cNvSpPr>
          <p:nvPr>
            <p:ph type="pic" sz="quarter" idx="10" hasCustomPrompt="1"/>
          </p:nvPr>
        </p:nvSpPr>
        <p:spPr>
          <a:xfrm>
            <a:off x="6604000" y="0"/>
            <a:ext cx="5588000" cy="6858000"/>
          </a:xfrm>
          <a:prstGeom prst="rect">
            <a:avLst/>
          </a:prstGeom>
          <a:solidFill>
            <a:schemeClr val="bg1">
              <a:lumMod val="95000"/>
            </a:schemeClr>
          </a:solidFill>
          <a:ln w="19050">
            <a:noFill/>
          </a:ln>
        </p:spPr>
        <p:txBody>
          <a:bodyPr lIns="0" tIns="0" rIns="0" bIns="1005840" anchor="b"/>
          <a:lstStyle>
            <a:lvl1pPr algn="ctr" rtl="0">
              <a:buNone/>
              <a:defRPr sz="16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177597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R23">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8342008" y="586435"/>
            <a:ext cx="2111984" cy="2113467"/>
          </a:xfrm>
          <a:custGeom>
            <a:avLst/>
            <a:gdLst>
              <a:gd name="connsiteX0" fmla="*/ 791994 w 1583988"/>
              <a:gd name="connsiteY0" fmla="*/ 0 h 1585100"/>
              <a:gd name="connsiteX1" fmla="*/ 1583988 w 1583988"/>
              <a:gd name="connsiteY1" fmla="*/ 792550 h 1585100"/>
              <a:gd name="connsiteX2" fmla="*/ 791994 w 1583988"/>
              <a:gd name="connsiteY2" fmla="*/ 1585100 h 1585100"/>
              <a:gd name="connsiteX3" fmla="*/ 0 w 1583988"/>
              <a:gd name="connsiteY3" fmla="*/ 792550 h 1585100"/>
              <a:gd name="connsiteX4" fmla="*/ 791994 w 1583988"/>
              <a:gd name="connsiteY4" fmla="*/ 0 h 158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988" h="1585100">
                <a:moveTo>
                  <a:pt x="791994" y="0"/>
                </a:moveTo>
                <a:cubicBezTo>
                  <a:pt x="1229400" y="0"/>
                  <a:pt x="1583988" y="354837"/>
                  <a:pt x="1583988" y="792550"/>
                </a:cubicBezTo>
                <a:cubicBezTo>
                  <a:pt x="1583988" y="1230263"/>
                  <a:pt x="1229400" y="1585100"/>
                  <a:pt x="791994" y="1585100"/>
                </a:cubicBezTo>
                <a:cubicBezTo>
                  <a:pt x="354588" y="1585100"/>
                  <a:pt x="0" y="1230263"/>
                  <a:pt x="0" y="792550"/>
                </a:cubicBezTo>
                <a:cubicBezTo>
                  <a:pt x="0" y="354837"/>
                  <a:pt x="354588" y="0"/>
                  <a:pt x="791994" y="0"/>
                </a:cubicBezTo>
                <a:close/>
              </a:path>
            </a:pathLst>
          </a:custGeom>
          <a:solidFill>
            <a:schemeClr val="bg1">
              <a:lumMod val="95000"/>
            </a:schemeClr>
          </a:solidFill>
          <a:ln w="19050">
            <a:noFill/>
          </a:ln>
        </p:spPr>
        <p:txBody>
          <a:bodyPr wrap="square" lIns="0" tIns="0" rIns="0" bIns="365760" anchor="b">
            <a:noAutofit/>
          </a:bodyPr>
          <a:lstStyle>
            <a:lvl1pPr algn="ctr" rtl="0">
              <a:buNone/>
              <a:defRPr sz="16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1894970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R24">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533398" y="1854201"/>
            <a:ext cx="3327401" cy="2247900"/>
          </a:xfrm>
          <a:prstGeom prst="rect">
            <a:avLst/>
          </a:prstGeom>
          <a:solidFill>
            <a:schemeClr val="bg1">
              <a:lumMod val="95000"/>
            </a:schemeClr>
          </a:solidFill>
          <a:ln w="19050">
            <a:noFill/>
          </a:ln>
        </p:spPr>
        <p:txBody>
          <a:bodyPr wrap="square" lIns="0" tIns="0" rIns="0" bIns="365760" anchor="b">
            <a:noAutofit/>
          </a:bodyPr>
          <a:lstStyle>
            <a:lvl1pPr algn="ctr" rtl="0">
              <a:buNone/>
              <a:defRPr sz="1600">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635071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R25">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096001" y="1178427"/>
            <a:ext cx="5569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5" name="Title 2"/>
          <p:cNvSpPr>
            <a:spLocks noGrp="1"/>
          </p:cNvSpPr>
          <p:nvPr>
            <p:ph type="title" hasCustomPrompt="1"/>
          </p:nvPr>
        </p:nvSpPr>
        <p:spPr>
          <a:xfrm>
            <a:off x="6096001" y="455085"/>
            <a:ext cx="5569817" cy="660511"/>
          </a:xfrm>
          <a:prstGeom prst="rect">
            <a:avLst/>
          </a:prstGeom>
        </p:spPr>
        <p:txBody>
          <a:bodyPr lIns="0" tIns="0" rIns="0" bIns="0" anchor="ctr"/>
          <a:lstStyle>
            <a:lvl1pPr algn="l">
              <a:defRPr sz="4800" baseline="0">
                <a:solidFill>
                  <a:schemeClr val="bg1">
                    <a:lumMod val="50000"/>
                  </a:schemeClr>
                </a:solidFill>
              </a:defRPr>
            </a:lvl1pPr>
          </a:lstStyle>
          <a:p>
            <a:r>
              <a:rPr lang="en-US"/>
              <a:t>Click to edit title</a:t>
            </a:r>
          </a:p>
        </p:txBody>
      </p:sp>
      <p:sp>
        <p:nvSpPr>
          <p:cNvPr id="6" name="Picture Placeholder 7"/>
          <p:cNvSpPr>
            <a:spLocks noGrp="1"/>
          </p:cNvSpPr>
          <p:nvPr>
            <p:ph type="pic" sz="quarter" idx="10" hasCustomPrompt="1"/>
          </p:nvPr>
        </p:nvSpPr>
        <p:spPr>
          <a:xfrm>
            <a:off x="0" y="0"/>
            <a:ext cx="5588000" cy="6858000"/>
          </a:xfrm>
          <a:prstGeom prst="rect">
            <a:avLst/>
          </a:prstGeom>
          <a:solidFill>
            <a:schemeClr val="bg1">
              <a:lumMod val="95000"/>
            </a:schemeClr>
          </a:solidFill>
          <a:ln w="19050">
            <a:noFill/>
          </a:ln>
        </p:spPr>
        <p:txBody>
          <a:bodyPr lIns="0" tIns="0" rIns="0" bIns="1005840" anchor="b"/>
          <a:lstStyle>
            <a:lvl1pPr algn="ctr" rtl="0">
              <a:buNone/>
              <a:defRPr sz="16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4152893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R26">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p>
        </p:txBody>
      </p:sp>
      <p:sp>
        <p:nvSpPr>
          <p:cNvPr id="6" name="Picture Placeholder 5"/>
          <p:cNvSpPr>
            <a:spLocks noGrp="1"/>
          </p:cNvSpPr>
          <p:nvPr>
            <p:ph type="pic" sz="quarter" idx="11" hasCustomPrompt="1"/>
          </p:nvPr>
        </p:nvSpPr>
        <p:spPr>
          <a:xfrm>
            <a:off x="507999" y="3767891"/>
            <a:ext cx="4919981" cy="2336800"/>
          </a:xfrm>
          <a:custGeom>
            <a:avLst/>
            <a:gdLst>
              <a:gd name="connsiteX0" fmla="*/ 107277 w 3689986"/>
              <a:gd name="connsiteY0" fmla="*/ 0 h 1752600"/>
              <a:gd name="connsiteX1" fmla="*/ 3582709 w 3689986"/>
              <a:gd name="connsiteY1" fmla="*/ 0 h 1752600"/>
              <a:gd name="connsiteX2" fmla="*/ 3689986 w 3689986"/>
              <a:gd name="connsiteY2" fmla="*/ 107277 h 1752600"/>
              <a:gd name="connsiteX3" fmla="*/ 3689986 w 3689986"/>
              <a:gd name="connsiteY3" fmla="*/ 1645323 h 1752600"/>
              <a:gd name="connsiteX4" fmla="*/ 3582709 w 3689986"/>
              <a:gd name="connsiteY4" fmla="*/ 1752600 h 1752600"/>
              <a:gd name="connsiteX5" fmla="*/ 107277 w 3689986"/>
              <a:gd name="connsiteY5" fmla="*/ 1752600 h 1752600"/>
              <a:gd name="connsiteX6" fmla="*/ 0 w 3689986"/>
              <a:gd name="connsiteY6" fmla="*/ 1645323 h 1752600"/>
              <a:gd name="connsiteX7" fmla="*/ 0 w 3689986"/>
              <a:gd name="connsiteY7" fmla="*/ 107277 h 1752600"/>
              <a:gd name="connsiteX8" fmla="*/ 107277 w 3689986"/>
              <a:gd name="connsiteY8"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9986" h="1752600">
                <a:moveTo>
                  <a:pt x="107277" y="0"/>
                </a:moveTo>
                <a:lnTo>
                  <a:pt x="3582709" y="0"/>
                </a:lnTo>
                <a:cubicBezTo>
                  <a:pt x="3641956" y="0"/>
                  <a:pt x="3689986" y="48030"/>
                  <a:pt x="3689986" y="107277"/>
                </a:cubicBezTo>
                <a:lnTo>
                  <a:pt x="3689986" y="1645323"/>
                </a:lnTo>
                <a:cubicBezTo>
                  <a:pt x="3689986" y="1704570"/>
                  <a:pt x="3641956" y="1752600"/>
                  <a:pt x="3582709" y="1752600"/>
                </a:cubicBezTo>
                <a:lnTo>
                  <a:pt x="107277" y="1752600"/>
                </a:lnTo>
                <a:cubicBezTo>
                  <a:pt x="48030" y="1752600"/>
                  <a:pt x="0" y="1704570"/>
                  <a:pt x="0" y="1645323"/>
                </a:cubicBezTo>
                <a:lnTo>
                  <a:pt x="0" y="107277"/>
                </a:lnTo>
                <a:cubicBezTo>
                  <a:pt x="0" y="48030"/>
                  <a:pt x="48030" y="0"/>
                  <a:pt x="107277" y="0"/>
                </a:cubicBez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5575067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R27">
    <p:spTree>
      <p:nvGrpSpPr>
        <p:cNvPr id="1" name=""/>
        <p:cNvGrpSpPr/>
        <p:nvPr/>
      </p:nvGrpSpPr>
      <p:grpSpPr>
        <a:xfrm>
          <a:off x="0" y="0"/>
          <a:ext cx="0" cy="0"/>
          <a:chOff x="0" y="0"/>
          <a:chExt cx="0" cy="0"/>
        </a:xfrm>
      </p:grpSpPr>
      <p:sp>
        <p:nvSpPr>
          <p:cNvPr id="12" name="Picture Placeholder 11"/>
          <p:cNvSpPr>
            <a:spLocks noGrp="1"/>
          </p:cNvSpPr>
          <p:nvPr>
            <p:ph type="pic" sz="quarter" idx="11" hasCustomPrompt="1"/>
          </p:nvPr>
        </p:nvSpPr>
        <p:spPr>
          <a:xfrm>
            <a:off x="507999" y="4182312"/>
            <a:ext cx="4919981" cy="2336800"/>
          </a:xfrm>
          <a:custGeom>
            <a:avLst/>
            <a:gdLst>
              <a:gd name="connsiteX0" fmla="*/ 107277 w 3689986"/>
              <a:gd name="connsiteY0" fmla="*/ 0 h 1752600"/>
              <a:gd name="connsiteX1" fmla="*/ 3582709 w 3689986"/>
              <a:gd name="connsiteY1" fmla="*/ 0 h 1752600"/>
              <a:gd name="connsiteX2" fmla="*/ 3689986 w 3689986"/>
              <a:gd name="connsiteY2" fmla="*/ 107277 h 1752600"/>
              <a:gd name="connsiteX3" fmla="*/ 3689986 w 3689986"/>
              <a:gd name="connsiteY3" fmla="*/ 1645323 h 1752600"/>
              <a:gd name="connsiteX4" fmla="*/ 3582709 w 3689986"/>
              <a:gd name="connsiteY4" fmla="*/ 1752600 h 1752600"/>
              <a:gd name="connsiteX5" fmla="*/ 107277 w 3689986"/>
              <a:gd name="connsiteY5" fmla="*/ 1752600 h 1752600"/>
              <a:gd name="connsiteX6" fmla="*/ 0 w 3689986"/>
              <a:gd name="connsiteY6" fmla="*/ 1645323 h 1752600"/>
              <a:gd name="connsiteX7" fmla="*/ 0 w 3689986"/>
              <a:gd name="connsiteY7" fmla="*/ 107277 h 1752600"/>
              <a:gd name="connsiteX8" fmla="*/ 107277 w 3689986"/>
              <a:gd name="connsiteY8"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9986" h="1752600">
                <a:moveTo>
                  <a:pt x="107277" y="0"/>
                </a:moveTo>
                <a:lnTo>
                  <a:pt x="3582709" y="0"/>
                </a:lnTo>
                <a:cubicBezTo>
                  <a:pt x="3641956" y="0"/>
                  <a:pt x="3689986" y="48030"/>
                  <a:pt x="3689986" y="107277"/>
                </a:cubicBezTo>
                <a:lnTo>
                  <a:pt x="3689986" y="1645323"/>
                </a:lnTo>
                <a:cubicBezTo>
                  <a:pt x="3689986" y="1704570"/>
                  <a:pt x="3641956" y="1752600"/>
                  <a:pt x="3582709" y="1752600"/>
                </a:cubicBezTo>
                <a:lnTo>
                  <a:pt x="107277" y="1752600"/>
                </a:lnTo>
                <a:cubicBezTo>
                  <a:pt x="48030" y="1752600"/>
                  <a:pt x="0" y="1704570"/>
                  <a:pt x="0" y="1645323"/>
                </a:cubicBezTo>
                <a:lnTo>
                  <a:pt x="0" y="107277"/>
                </a:lnTo>
                <a:cubicBezTo>
                  <a:pt x="0" y="48030"/>
                  <a:pt x="48030" y="0"/>
                  <a:pt x="107277" y="0"/>
                </a:cubicBez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3" name="Picture Placeholder 12"/>
          <p:cNvSpPr>
            <a:spLocks noGrp="1"/>
          </p:cNvSpPr>
          <p:nvPr>
            <p:ph type="pic" sz="quarter" idx="12" hasCustomPrompt="1"/>
          </p:nvPr>
        </p:nvSpPr>
        <p:spPr>
          <a:xfrm>
            <a:off x="6743560" y="1272929"/>
            <a:ext cx="4919981" cy="2336800"/>
          </a:xfrm>
          <a:custGeom>
            <a:avLst/>
            <a:gdLst>
              <a:gd name="connsiteX0" fmla="*/ 107277 w 3689986"/>
              <a:gd name="connsiteY0" fmla="*/ 0 h 1752600"/>
              <a:gd name="connsiteX1" fmla="*/ 3582709 w 3689986"/>
              <a:gd name="connsiteY1" fmla="*/ 0 h 1752600"/>
              <a:gd name="connsiteX2" fmla="*/ 3689986 w 3689986"/>
              <a:gd name="connsiteY2" fmla="*/ 107277 h 1752600"/>
              <a:gd name="connsiteX3" fmla="*/ 3689986 w 3689986"/>
              <a:gd name="connsiteY3" fmla="*/ 1645323 h 1752600"/>
              <a:gd name="connsiteX4" fmla="*/ 3582709 w 3689986"/>
              <a:gd name="connsiteY4" fmla="*/ 1752600 h 1752600"/>
              <a:gd name="connsiteX5" fmla="*/ 107277 w 3689986"/>
              <a:gd name="connsiteY5" fmla="*/ 1752600 h 1752600"/>
              <a:gd name="connsiteX6" fmla="*/ 0 w 3689986"/>
              <a:gd name="connsiteY6" fmla="*/ 1645323 h 1752600"/>
              <a:gd name="connsiteX7" fmla="*/ 0 w 3689986"/>
              <a:gd name="connsiteY7" fmla="*/ 107277 h 1752600"/>
              <a:gd name="connsiteX8" fmla="*/ 107277 w 3689986"/>
              <a:gd name="connsiteY8"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9986" h="1752600">
                <a:moveTo>
                  <a:pt x="107277" y="0"/>
                </a:moveTo>
                <a:lnTo>
                  <a:pt x="3582709" y="0"/>
                </a:lnTo>
                <a:cubicBezTo>
                  <a:pt x="3641956" y="0"/>
                  <a:pt x="3689986" y="48030"/>
                  <a:pt x="3689986" y="107277"/>
                </a:cubicBezTo>
                <a:lnTo>
                  <a:pt x="3689986" y="1645323"/>
                </a:lnTo>
                <a:cubicBezTo>
                  <a:pt x="3689986" y="1704570"/>
                  <a:pt x="3641956" y="1752600"/>
                  <a:pt x="3582709" y="1752600"/>
                </a:cubicBezTo>
                <a:lnTo>
                  <a:pt x="107277" y="1752600"/>
                </a:lnTo>
                <a:cubicBezTo>
                  <a:pt x="48030" y="1752600"/>
                  <a:pt x="0" y="1704570"/>
                  <a:pt x="0" y="1645323"/>
                </a:cubicBezTo>
                <a:lnTo>
                  <a:pt x="0" y="107277"/>
                </a:lnTo>
                <a:cubicBezTo>
                  <a:pt x="0" y="48030"/>
                  <a:pt x="48030" y="0"/>
                  <a:pt x="107277" y="0"/>
                </a:cubicBez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4760541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R28">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6743562" y="475559"/>
            <a:ext cx="4919981" cy="2336800"/>
          </a:xfrm>
          <a:custGeom>
            <a:avLst/>
            <a:gdLst>
              <a:gd name="connsiteX0" fmla="*/ 107277 w 3689986"/>
              <a:gd name="connsiteY0" fmla="*/ 0 h 1752600"/>
              <a:gd name="connsiteX1" fmla="*/ 3582709 w 3689986"/>
              <a:gd name="connsiteY1" fmla="*/ 0 h 1752600"/>
              <a:gd name="connsiteX2" fmla="*/ 3689986 w 3689986"/>
              <a:gd name="connsiteY2" fmla="*/ 107277 h 1752600"/>
              <a:gd name="connsiteX3" fmla="*/ 3689986 w 3689986"/>
              <a:gd name="connsiteY3" fmla="*/ 1645323 h 1752600"/>
              <a:gd name="connsiteX4" fmla="*/ 3582709 w 3689986"/>
              <a:gd name="connsiteY4" fmla="*/ 1752600 h 1752600"/>
              <a:gd name="connsiteX5" fmla="*/ 107277 w 3689986"/>
              <a:gd name="connsiteY5" fmla="*/ 1752600 h 1752600"/>
              <a:gd name="connsiteX6" fmla="*/ 0 w 3689986"/>
              <a:gd name="connsiteY6" fmla="*/ 1645323 h 1752600"/>
              <a:gd name="connsiteX7" fmla="*/ 0 w 3689986"/>
              <a:gd name="connsiteY7" fmla="*/ 107277 h 1752600"/>
              <a:gd name="connsiteX8" fmla="*/ 107277 w 3689986"/>
              <a:gd name="connsiteY8"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9986" h="1752600">
                <a:moveTo>
                  <a:pt x="107277" y="0"/>
                </a:moveTo>
                <a:lnTo>
                  <a:pt x="3582709" y="0"/>
                </a:lnTo>
                <a:cubicBezTo>
                  <a:pt x="3641956" y="0"/>
                  <a:pt x="3689986" y="48030"/>
                  <a:pt x="3689986" y="107277"/>
                </a:cubicBezTo>
                <a:lnTo>
                  <a:pt x="3689986" y="1645323"/>
                </a:lnTo>
                <a:cubicBezTo>
                  <a:pt x="3689986" y="1704570"/>
                  <a:pt x="3641956" y="1752600"/>
                  <a:pt x="3582709" y="1752600"/>
                </a:cubicBezTo>
                <a:lnTo>
                  <a:pt x="107277" y="1752600"/>
                </a:lnTo>
                <a:cubicBezTo>
                  <a:pt x="48030" y="1752600"/>
                  <a:pt x="0" y="1704570"/>
                  <a:pt x="0" y="1645323"/>
                </a:cubicBezTo>
                <a:lnTo>
                  <a:pt x="0" y="107277"/>
                </a:lnTo>
                <a:cubicBezTo>
                  <a:pt x="0" y="48030"/>
                  <a:pt x="48030" y="0"/>
                  <a:pt x="107277" y="0"/>
                </a:cubicBez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387616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R13">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4132446"/>
            <a:ext cx="12192000" cy="2725553"/>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22355360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R29">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6" name="Picture Placeholder 5"/>
          <p:cNvSpPr>
            <a:spLocks noGrp="1"/>
          </p:cNvSpPr>
          <p:nvPr>
            <p:ph type="pic" sz="quarter" idx="12" hasCustomPrompt="1"/>
          </p:nvPr>
        </p:nvSpPr>
        <p:spPr>
          <a:xfrm>
            <a:off x="6211503" y="1866501"/>
            <a:ext cx="5452040" cy="2273700"/>
          </a:xfrm>
          <a:prstGeom prst="rect">
            <a:avLst/>
          </a:pr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2719739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R30">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524933" y="1845733"/>
            <a:ext cx="6190075" cy="4529667"/>
          </a:xfrm>
          <a:custGeom>
            <a:avLst/>
            <a:gdLst>
              <a:gd name="connsiteX0" fmla="*/ 0 w 4642556"/>
              <a:gd name="connsiteY0" fmla="*/ 0 h 3397250"/>
              <a:gd name="connsiteX1" fmla="*/ 4642556 w 4642556"/>
              <a:gd name="connsiteY1" fmla="*/ 0 h 3397250"/>
              <a:gd name="connsiteX2" fmla="*/ 4642556 w 4642556"/>
              <a:gd name="connsiteY2" fmla="*/ 3397250 h 3397250"/>
              <a:gd name="connsiteX3" fmla="*/ 0 w 4642556"/>
              <a:gd name="connsiteY3" fmla="*/ 3397250 h 3397250"/>
            </a:gdLst>
            <a:ahLst/>
            <a:cxnLst>
              <a:cxn ang="0">
                <a:pos x="connsiteX0" y="connsiteY0"/>
              </a:cxn>
              <a:cxn ang="0">
                <a:pos x="connsiteX1" y="connsiteY1"/>
              </a:cxn>
              <a:cxn ang="0">
                <a:pos x="connsiteX2" y="connsiteY2"/>
              </a:cxn>
              <a:cxn ang="0">
                <a:pos x="connsiteX3" y="connsiteY3"/>
              </a:cxn>
            </a:cxnLst>
            <a:rect l="l" t="t" r="r" b="b"/>
            <a:pathLst>
              <a:path w="4642556" h="3397250">
                <a:moveTo>
                  <a:pt x="0" y="0"/>
                </a:moveTo>
                <a:lnTo>
                  <a:pt x="4642556" y="0"/>
                </a:lnTo>
                <a:lnTo>
                  <a:pt x="4642556" y="3397250"/>
                </a:lnTo>
                <a:lnTo>
                  <a:pt x="0" y="33972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2589243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R31">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5476992" y="496956"/>
            <a:ext cx="6190075" cy="4529667"/>
          </a:xfrm>
          <a:custGeom>
            <a:avLst/>
            <a:gdLst>
              <a:gd name="connsiteX0" fmla="*/ 0 w 4642556"/>
              <a:gd name="connsiteY0" fmla="*/ 0 h 3397250"/>
              <a:gd name="connsiteX1" fmla="*/ 4642556 w 4642556"/>
              <a:gd name="connsiteY1" fmla="*/ 0 h 3397250"/>
              <a:gd name="connsiteX2" fmla="*/ 4642556 w 4642556"/>
              <a:gd name="connsiteY2" fmla="*/ 3397250 h 3397250"/>
              <a:gd name="connsiteX3" fmla="*/ 0 w 4642556"/>
              <a:gd name="connsiteY3" fmla="*/ 3397250 h 3397250"/>
            </a:gdLst>
            <a:ahLst/>
            <a:cxnLst>
              <a:cxn ang="0">
                <a:pos x="connsiteX0" y="connsiteY0"/>
              </a:cxn>
              <a:cxn ang="0">
                <a:pos x="connsiteX1" y="connsiteY1"/>
              </a:cxn>
              <a:cxn ang="0">
                <a:pos x="connsiteX2" y="connsiteY2"/>
              </a:cxn>
              <a:cxn ang="0">
                <a:pos x="connsiteX3" y="connsiteY3"/>
              </a:cxn>
            </a:cxnLst>
            <a:rect l="l" t="t" r="r" b="b"/>
            <a:pathLst>
              <a:path w="4642556" h="3397250">
                <a:moveTo>
                  <a:pt x="0" y="0"/>
                </a:moveTo>
                <a:lnTo>
                  <a:pt x="4642556" y="0"/>
                </a:lnTo>
                <a:lnTo>
                  <a:pt x="4642556" y="3397250"/>
                </a:lnTo>
                <a:lnTo>
                  <a:pt x="0" y="33972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0610786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R32">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524933" y="482600"/>
            <a:ext cx="6190075" cy="4529667"/>
          </a:xfrm>
          <a:custGeom>
            <a:avLst/>
            <a:gdLst>
              <a:gd name="connsiteX0" fmla="*/ 0 w 4642556"/>
              <a:gd name="connsiteY0" fmla="*/ 0 h 3397250"/>
              <a:gd name="connsiteX1" fmla="*/ 4642556 w 4642556"/>
              <a:gd name="connsiteY1" fmla="*/ 0 h 3397250"/>
              <a:gd name="connsiteX2" fmla="*/ 4642556 w 4642556"/>
              <a:gd name="connsiteY2" fmla="*/ 3397250 h 3397250"/>
              <a:gd name="connsiteX3" fmla="*/ 0 w 4642556"/>
              <a:gd name="connsiteY3" fmla="*/ 3397250 h 3397250"/>
            </a:gdLst>
            <a:ahLst/>
            <a:cxnLst>
              <a:cxn ang="0">
                <a:pos x="connsiteX0" y="connsiteY0"/>
              </a:cxn>
              <a:cxn ang="0">
                <a:pos x="connsiteX1" y="connsiteY1"/>
              </a:cxn>
              <a:cxn ang="0">
                <a:pos x="connsiteX2" y="connsiteY2"/>
              </a:cxn>
              <a:cxn ang="0">
                <a:pos x="connsiteX3" y="connsiteY3"/>
              </a:cxn>
            </a:cxnLst>
            <a:rect l="l" t="t" r="r" b="b"/>
            <a:pathLst>
              <a:path w="4642556" h="3397250">
                <a:moveTo>
                  <a:pt x="0" y="0"/>
                </a:moveTo>
                <a:lnTo>
                  <a:pt x="4642556" y="0"/>
                </a:lnTo>
                <a:lnTo>
                  <a:pt x="4642556" y="3397250"/>
                </a:lnTo>
                <a:lnTo>
                  <a:pt x="0" y="33972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6876856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R33">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5476992" y="1828800"/>
            <a:ext cx="6190075" cy="4529667"/>
          </a:xfrm>
          <a:custGeom>
            <a:avLst/>
            <a:gdLst>
              <a:gd name="connsiteX0" fmla="*/ 0 w 4642556"/>
              <a:gd name="connsiteY0" fmla="*/ 0 h 3397250"/>
              <a:gd name="connsiteX1" fmla="*/ 4642556 w 4642556"/>
              <a:gd name="connsiteY1" fmla="*/ 0 h 3397250"/>
              <a:gd name="connsiteX2" fmla="*/ 4642556 w 4642556"/>
              <a:gd name="connsiteY2" fmla="*/ 3397250 h 3397250"/>
              <a:gd name="connsiteX3" fmla="*/ 0 w 4642556"/>
              <a:gd name="connsiteY3" fmla="*/ 3397250 h 3397250"/>
            </a:gdLst>
            <a:ahLst/>
            <a:cxnLst>
              <a:cxn ang="0">
                <a:pos x="connsiteX0" y="connsiteY0"/>
              </a:cxn>
              <a:cxn ang="0">
                <a:pos x="connsiteX1" y="connsiteY1"/>
              </a:cxn>
              <a:cxn ang="0">
                <a:pos x="connsiteX2" y="connsiteY2"/>
              </a:cxn>
              <a:cxn ang="0">
                <a:pos x="connsiteX3" y="connsiteY3"/>
              </a:cxn>
            </a:cxnLst>
            <a:rect l="l" t="t" r="r" b="b"/>
            <a:pathLst>
              <a:path w="4642556" h="3397250">
                <a:moveTo>
                  <a:pt x="0" y="0"/>
                </a:moveTo>
                <a:lnTo>
                  <a:pt x="4642556" y="0"/>
                </a:lnTo>
                <a:lnTo>
                  <a:pt x="4642556" y="3397250"/>
                </a:lnTo>
                <a:lnTo>
                  <a:pt x="0" y="33972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3124094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R34">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558800" y="482600"/>
            <a:ext cx="11108267" cy="1820333"/>
          </a:xfrm>
          <a:custGeom>
            <a:avLst/>
            <a:gdLst>
              <a:gd name="connsiteX0" fmla="*/ 0 w 4642556"/>
              <a:gd name="connsiteY0" fmla="*/ 0 h 3397250"/>
              <a:gd name="connsiteX1" fmla="*/ 4642556 w 4642556"/>
              <a:gd name="connsiteY1" fmla="*/ 0 h 3397250"/>
              <a:gd name="connsiteX2" fmla="*/ 4642556 w 4642556"/>
              <a:gd name="connsiteY2" fmla="*/ 3397250 h 3397250"/>
              <a:gd name="connsiteX3" fmla="*/ 0 w 4642556"/>
              <a:gd name="connsiteY3" fmla="*/ 3397250 h 3397250"/>
            </a:gdLst>
            <a:ahLst/>
            <a:cxnLst>
              <a:cxn ang="0">
                <a:pos x="connsiteX0" y="connsiteY0"/>
              </a:cxn>
              <a:cxn ang="0">
                <a:pos x="connsiteX1" y="connsiteY1"/>
              </a:cxn>
              <a:cxn ang="0">
                <a:pos x="connsiteX2" y="connsiteY2"/>
              </a:cxn>
              <a:cxn ang="0">
                <a:pos x="connsiteX3" y="connsiteY3"/>
              </a:cxn>
            </a:cxnLst>
            <a:rect l="l" t="t" r="r" b="b"/>
            <a:pathLst>
              <a:path w="4642556" h="3397250">
                <a:moveTo>
                  <a:pt x="0" y="0"/>
                </a:moveTo>
                <a:lnTo>
                  <a:pt x="4642556" y="0"/>
                </a:lnTo>
                <a:lnTo>
                  <a:pt x="4642556" y="3397250"/>
                </a:lnTo>
                <a:lnTo>
                  <a:pt x="0" y="33972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4" name="Picture Placeholder 3"/>
          <p:cNvSpPr>
            <a:spLocks noGrp="1"/>
          </p:cNvSpPr>
          <p:nvPr>
            <p:ph type="pic" sz="quarter" idx="13" hasCustomPrompt="1"/>
          </p:nvPr>
        </p:nvSpPr>
        <p:spPr>
          <a:xfrm>
            <a:off x="558800" y="2527300"/>
            <a:ext cx="11108267" cy="1820333"/>
          </a:xfrm>
          <a:custGeom>
            <a:avLst/>
            <a:gdLst>
              <a:gd name="connsiteX0" fmla="*/ 0 w 4642556"/>
              <a:gd name="connsiteY0" fmla="*/ 0 h 3397250"/>
              <a:gd name="connsiteX1" fmla="*/ 4642556 w 4642556"/>
              <a:gd name="connsiteY1" fmla="*/ 0 h 3397250"/>
              <a:gd name="connsiteX2" fmla="*/ 4642556 w 4642556"/>
              <a:gd name="connsiteY2" fmla="*/ 3397250 h 3397250"/>
              <a:gd name="connsiteX3" fmla="*/ 0 w 4642556"/>
              <a:gd name="connsiteY3" fmla="*/ 3397250 h 3397250"/>
            </a:gdLst>
            <a:ahLst/>
            <a:cxnLst>
              <a:cxn ang="0">
                <a:pos x="connsiteX0" y="connsiteY0"/>
              </a:cxn>
              <a:cxn ang="0">
                <a:pos x="connsiteX1" y="connsiteY1"/>
              </a:cxn>
              <a:cxn ang="0">
                <a:pos x="connsiteX2" y="connsiteY2"/>
              </a:cxn>
              <a:cxn ang="0">
                <a:pos x="connsiteX3" y="connsiteY3"/>
              </a:cxn>
            </a:cxnLst>
            <a:rect l="l" t="t" r="r" b="b"/>
            <a:pathLst>
              <a:path w="4642556" h="3397250">
                <a:moveTo>
                  <a:pt x="0" y="0"/>
                </a:moveTo>
                <a:lnTo>
                  <a:pt x="4642556" y="0"/>
                </a:lnTo>
                <a:lnTo>
                  <a:pt x="4642556" y="3397250"/>
                </a:lnTo>
                <a:lnTo>
                  <a:pt x="0" y="33972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6" name="Picture Placeholder 5"/>
          <p:cNvSpPr>
            <a:spLocks noGrp="1"/>
          </p:cNvSpPr>
          <p:nvPr>
            <p:ph type="pic" sz="quarter" idx="14" hasCustomPrompt="1"/>
          </p:nvPr>
        </p:nvSpPr>
        <p:spPr>
          <a:xfrm>
            <a:off x="558800" y="4572000"/>
            <a:ext cx="11108267" cy="1820333"/>
          </a:xfrm>
          <a:custGeom>
            <a:avLst/>
            <a:gdLst>
              <a:gd name="connsiteX0" fmla="*/ 0 w 4642556"/>
              <a:gd name="connsiteY0" fmla="*/ 0 h 3397250"/>
              <a:gd name="connsiteX1" fmla="*/ 4642556 w 4642556"/>
              <a:gd name="connsiteY1" fmla="*/ 0 h 3397250"/>
              <a:gd name="connsiteX2" fmla="*/ 4642556 w 4642556"/>
              <a:gd name="connsiteY2" fmla="*/ 3397250 h 3397250"/>
              <a:gd name="connsiteX3" fmla="*/ 0 w 4642556"/>
              <a:gd name="connsiteY3" fmla="*/ 3397250 h 3397250"/>
            </a:gdLst>
            <a:ahLst/>
            <a:cxnLst>
              <a:cxn ang="0">
                <a:pos x="connsiteX0" y="connsiteY0"/>
              </a:cxn>
              <a:cxn ang="0">
                <a:pos x="connsiteX1" y="connsiteY1"/>
              </a:cxn>
              <a:cxn ang="0">
                <a:pos x="connsiteX2" y="connsiteY2"/>
              </a:cxn>
              <a:cxn ang="0">
                <a:pos x="connsiteX3" y="connsiteY3"/>
              </a:cxn>
            </a:cxnLst>
            <a:rect l="l" t="t" r="r" b="b"/>
            <a:pathLst>
              <a:path w="4642556" h="3397250">
                <a:moveTo>
                  <a:pt x="0" y="0"/>
                </a:moveTo>
                <a:lnTo>
                  <a:pt x="4642556" y="0"/>
                </a:lnTo>
                <a:lnTo>
                  <a:pt x="4642556" y="3397250"/>
                </a:lnTo>
                <a:lnTo>
                  <a:pt x="0" y="33972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1219579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R35">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p>
        </p:txBody>
      </p:sp>
      <p:sp>
        <p:nvSpPr>
          <p:cNvPr id="15" name="Picture Placeholder 14"/>
          <p:cNvSpPr>
            <a:spLocks noGrp="1"/>
          </p:cNvSpPr>
          <p:nvPr>
            <p:ph type="pic" sz="quarter" idx="12" hasCustomPrompt="1"/>
          </p:nvPr>
        </p:nvSpPr>
        <p:spPr>
          <a:xfrm>
            <a:off x="508000" y="3885454"/>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3" hasCustomPrompt="1"/>
          </p:nvPr>
        </p:nvSpPr>
        <p:spPr>
          <a:xfrm>
            <a:off x="4279413" y="3885454"/>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7" name="Picture Placeholder 16"/>
          <p:cNvSpPr>
            <a:spLocks noGrp="1"/>
          </p:cNvSpPr>
          <p:nvPr>
            <p:ph type="pic" sz="quarter" idx="14" hasCustomPrompt="1"/>
          </p:nvPr>
        </p:nvSpPr>
        <p:spPr>
          <a:xfrm>
            <a:off x="8050824" y="3885454"/>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073019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R36">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p>
        </p:txBody>
      </p:sp>
      <p:sp>
        <p:nvSpPr>
          <p:cNvPr id="15" name="Picture Placeholder 14"/>
          <p:cNvSpPr>
            <a:spLocks noGrp="1"/>
          </p:cNvSpPr>
          <p:nvPr>
            <p:ph type="pic" sz="quarter" idx="12" hasCustomPrompt="1"/>
          </p:nvPr>
        </p:nvSpPr>
        <p:spPr>
          <a:xfrm>
            <a:off x="508000" y="1752601"/>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3" hasCustomPrompt="1"/>
          </p:nvPr>
        </p:nvSpPr>
        <p:spPr>
          <a:xfrm>
            <a:off x="4279413" y="1752601"/>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7" name="Picture Placeholder 16"/>
          <p:cNvSpPr>
            <a:spLocks noGrp="1"/>
          </p:cNvSpPr>
          <p:nvPr>
            <p:ph type="pic" sz="quarter" idx="14" hasCustomPrompt="1"/>
          </p:nvPr>
        </p:nvSpPr>
        <p:spPr>
          <a:xfrm>
            <a:off x="8050824" y="1752601"/>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29690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R37">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p>
        </p:txBody>
      </p:sp>
      <p:sp>
        <p:nvSpPr>
          <p:cNvPr id="15" name="Picture Placeholder 14"/>
          <p:cNvSpPr>
            <a:spLocks noGrp="1"/>
          </p:cNvSpPr>
          <p:nvPr>
            <p:ph type="pic" sz="quarter" idx="12" hasCustomPrompt="1"/>
          </p:nvPr>
        </p:nvSpPr>
        <p:spPr>
          <a:xfrm>
            <a:off x="508000" y="3453114"/>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3" hasCustomPrompt="1"/>
          </p:nvPr>
        </p:nvSpPr>
        <p:spPr>
          <a:xfrm>
            <a:off x="4279413" y="1701801"/>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7" name="Picture Placeholder 16"/>
          <p:cNvSpPr>
            <a:spLocks noGrp="1"/>
          </p:cNvSpPr>
          <p:nvPr>
            <p:ph type="pic" sz="quarter" idx="14" hasCustomPrompt="1"/>
          </p:nvPr>
        </p:nvSpPr>
        <p:spPr>
          <a:xfrm>
            <a:off x="8050824" y="3453114"/>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0799521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R38">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p>
        </p:txBody>
      </p:sp>
      <p:sp>
        <p:nvSpPr>
          <p:cNvPr id="15" name="Picture Placeholder 14"/>
          <p:cNvSpPr>
            <a:spLocks noGrp="1"/>
          </p:cNvSpPr>
          <p:nvPr>
            <p:ph type="pic" sz="quarter" idx="12" hasCustomPrompt="1"/>
          </p:nvPr>
        </p:nvSpPr>
        <p:spPr>
          <a:xfrm>
            <a:off x="508000" y="3630921"/>
            <a:ext cx="3614995" cy="2734587"/>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3" hasCustomPrompt="1"/>
          </p:nvPr>
        </p:nvSpPr>
        <p:spPr>
          <a:xfrm>
            <a:off x="4279413" y="1879607"/>
            <a:ext cx="3614995" cy="4485900"/>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7" name="Picture Placeholder 16"/>
          <p:cNvSpPr>
            <a:spLocks noGrp="1"/>
          </p:cNvSpPr>
          <p:nvPr>
            <p:ph type="pic" sz="quarter" idx="14" hasCustomPrompt="1"/>
          </p:nvPr>
        </p:nvSpPr>
        <p:spPr>
          <a:xfrm>
            <a:off x="8050824" y="3630921"/>
            <a:ext cx="3614995" cy="2734587"/>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00816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R14">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6" name="Picture Placeholder 7"/>
          <p:cNvSpPr>
            <a:spLocks noGrp="1"/>
          </p:cNvSpPr>
          <p:nvPr>
            <p:ph type="pic" sz="quarter" idx="10" hasCustomPrompt="1"/>
          </p:nvPr>
        </p:nvSpPr>
        <p:spPr>
          <a:xfrm>
            <a:off x="0" y="4546601"/>
            <a:ext cx="12192000" cy="2311399"/>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6587423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R39">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3" hasCustomPrompt="1"/>
          </p:nvPr>
        </p:nvSpPr>
        <p:spPr>
          <a:xfrm>
            <a:off x="6604001" y="2946399"/>
            <a:ext cx="5061817" cy="2362200"/>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1325705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R40">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3" hasCustomPrompt="1"/>
          </p:nvPr>
        </p:nvSpPr>
        <p:spPr>
          <a:xfrm>
            <a:off x="6604001" y="1879600"/>
            <a:ext cx="5061817" cy="4495800"/>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0776643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R41">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6" name="Picture Placeholder 8"/>
          <p:cNvSpPr>
            <a:spLocks noGrp="1"/>
          </p:cNvSpPr>
          <p:nvPr>
            <p:ph type="pic" sz="quarter" idx="14" hasCustomPrompt="1"/>
          </p:nvPr>
        </p:nvSpPr>
        <p:spPr>
          <a:xfrm>
            <a:off x="787401" y="1879600"/>
            <a:ext cx="5061817" cy="4495800"/>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9385286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R42">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3" hasCustomPrompt="1"/>
          </p:nvPr>
        </p:nvSpPr>
        <p:spPr>
          <a:xfrm>
            <a:off x="787401" y="1879600"/>
            <a:ext cx="5061817" cy="2365248"/>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4751797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R4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3" hasCustomPrompt="1"/>
          </p:nvPr>
        </p:nvSpPr>
        <p:spPr>
          <a:xfrm>
            <a:off x="787400" y="1879600"/>
            <a:ext cx="5308600" cy="2365248"/>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5" name="Picture Placeholder 8"/>
          <p:cNvSpPr>
            <a:spLocks noGrp="1"/>
          </p:cNvSpPr>
          <p:nvPr>
            <p:ph type="pic" sz="quarter" idx="14" hasCustomPrompt="1"/>
          </p:nvPr>
        </p:nvSpPr>
        <p:spPr>
          <a:xfrm>
            <a:off x="6357217" y="1879600"/>
            <a:ext cx="5308600" cy="2365248"/>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8763602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R44">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6" name="Picture Placeholder 8"/>
          <p:cNvSpPr>
            <a:spLocks noGrp="1"/>
          </p:cNvSpPr>
          <p:nvPr>
            <p:ph type="pic" sz="quarter" idx="13" hasCustomPrompt="1"/>
          </p:nvPr>
        </p:nvSpPr>
        <p:spPr>
          <a:xfrm>
            <a:off x="787400" y="1879600"/>
            <a:ext cx="10878417" cy="2365248"/>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4606886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R45">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3" hasCustomPrompt="1"/>
          </p:nvPr>
        </p:nvSpPr>
        <p:spPr>
          <a:xfrm>
            <a:off x="508000" y="1829067"/>
            <a:ext cx="5485331" cy="2200711"/>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8" name="Picture Placeholder 8"/>
          <p:cNvSpPr>
            <a:spLocks noGrp="1"/>
          </p:cNvSpPr>
          <p:nvPr>
            <p:ph type="pic" sz="quarter" idx="14" hasCustomPrompt="1"/>
          </p:nvPr>
        </p:nvSpPr>
        <p:spPr>
          <a:xfrm>
            <a:off x="6180487" y="4178701"/>
            <a:ext cx="5485331" cy="2200711"/>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4747050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R46">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3" hasCustomPrompt="1"/>
          </p:nvPr>
        </p:nvSpPr>
        <p:spPr>
          <a:xfrm>
            <a:off x="6604001" y="1866500"/>
            <a:ext cx="5061817" cy="1381227"/>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6" name="Picture Placeholder 8"/>
          <p:cNvSpPr>
            <a:spLocks noGrp="1"/>
          </p:cNvSpPr>
          <p:nvPr>
            <p:ph type="pic" sz="quarter" idx="14" hasCustomPrompt="1"/>
          </p:nvPr>
        </p:nvSpPr>
        <p:spPr>
          <a:xfrm>
            <a:off x="6604001" y="3425389"/>
            <a:ext cx="5061817" cy="1381227"/>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7" name="Picture Placeholder 8"/>
          <p:cNvSpPr>
            <a:spLocks noGrp="1"/>
          </p:cNvSpPr>
          <p:nvPr>
            <p:ph type="pic" sz="quarter" idx="15" hasCustomPrompt="1"/>
          </p:nvPr>
        </p:nvSpPr>
        <p:spPr>
          <a:xfrm>
            <a:off x="6604001" y="4984280"/>
            <a:ext cx="5061817" cy="1381227"/>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7900172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R47">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6" name="Picture Placeholder 8"/>
          <p:cNvSpPr>
            <a:spLocks noGrp="1"/>
          </p:cNvSpPr>
          <p:nvPr>
            <p:ph type="pic" sz="quarter" idx="13" hasCustomPrompt="1"/>
          </p:nvPr>
        </p:nvSpPr>
        <p:spPr>
          <a:xfrm>
            <a:off x="0" y="4145280"/>
            <a:ext cx="12192000" cy="2712720"/>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4788478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R48">
    <p:spTree>
      <p:nvGrpSpPr>
        <p:cNvPr id="1" name=""/>
        <p:cNvGrpSpPr/>
        <p:nvPr/>
      </p:nvGrpSpPr>
      <p:grpSpPr>
        <a:xfrm>
          <a:off x="0" y="0"/>
          <a:ext cx="0" cy="0"/>
          <a:chOff x="0" y="0"/>
          <a:chExt cx="0" cy="0"/>
        </a:xfrm>
      </p:grpSpPr>
      <p:sp>
        <p:nvSpPr>
          <p:cNvPr id="6" name="Picture Placeholder 8"/>
          <p:cNvSpPr>
            <a:spLocks noGrp="1"/>
          </p:cNvSpPr>
          <p:nvPr>
            <p:ph type="pic" sz="quarter" idx="13" hasCustomPrompt="1"/>
          </p:nvPr>
        </p:nvSpPr>
        <p:spPr>
          <a:xfrm>
            <a:off x="0" y="0"/>
            <a:ext cx="12192000" cy="3349592"/>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209142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R15">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8" name="Picture Placeholder 7"/>
          <p:cNvSpPr>
            <a:spLocks noGrp="1"/>
          </p:cNvSpPr>
          <p:nvPr>
            <p:ph type="pic" sz="quarter" idx="10" hasCustomPrompt="1"/>
          </p:nvPr>
        </p:nvSpPr>
        <p:spPr>
          <a:xfrm>
            <a:off x="8119352" y="1867712"/>
            <a:ext cx="3546464" cy="4507689"/>
          </a:xfrm>
          <a:custGeom>
            <a:avLst/>
            <a:gdLst>
              <a:gd name="connsiteX0" fmla="*/ 0 w 2659848"/>
              <a:gd name="connsiteY0" fmla="*/ 0 h 3380767"/>
              <a:gd name="connsiteX1" fmla="*/ 2659848 w 2659848"/>
              <a:gd name="connsiteY1" fmla="*/ 0 h 3380767"/>
              <a:gd name="connsiteX2" fmla="*/ 2659848 w 2659848"/>
              <a:gd name="connsiteY2" fmla="*/ 3380767 h 3380767"/>
              <a:gd name="connsiteX3" fmla="*/ 0 w 2659848"/>
              <a:gd name="connsiteY3" fmla="*/ 3380767 h 3380767"/>
            </a:gdLst>
            <a:ahLst/>
            <a:cxnLst>
              <a:cxn ang="0">
                <a:pos x="connsiteX0" y="connsiteY0"/>
              </a:cxn>
              <a:cxn ang="0">
                <a:pos x="connsiteX1" y="connsiteY1"/>
              </a:cxn>
              <a:cxn ang="0">
                <a:pos x="connsiteX2" y="connsiteY2"/>
              </a:cxn>
              <a:cxn ang="0">
                <a:pos x="connsiteX3" y="connsiteY3"/>
              </a:cxn>
            </a:cxnLst>
            <a:rect l="l" t="t" r="r" b="b"/>
            <a:pathLst>
              <a:path w="2659848" h="3380767">
                <a:moveTo>
                  <a:pt x="0" y="0"/>
                </a:moveTo>
                <a:lnTo>
                  <a:pt x="2659848" y="0"/>
                </a:lnTo>
                <a:lnTo>
                  <a:pt x="2659848" y="3380767"/>
                </a:lnTo>
                <a:lnTo>
                  <a:pt x="0" y="338076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771488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AR49">
    <p:spTree>
      <p:nvGrpSpPr>
        <p:cNvPr id="1" name=""/>
        <p:cNvGrpSpPr/>
        <p:nvPr/>
      </p:nvGrpSpPr>
      <p:grpSpPr>
        <a:xfrm>
          <a:off x="0" y="0"/>
          <a:ext cx="0" cy="0"/>
          <a:chOff x="0" y="0"/>
          <a:chExt cx="0" cy="0"/>
        </a:xfrm>
      </p:grpSpPr>
      <p:sp>
        <p:nvSpPr>
          <p:cNvPr id="17" name="Picture Placeholder 16"/>
          <p:cNvSpPr>
            <a:spLocks noGrp="1"/>
          </p:cNvSpPr>
          <p:nvPr userDrawn="1">
            <p:ph type="pic" sz="quarter" idx="13" hasCustomPrompt="1"/>
          </p:nvPr>
        </p:nvSpPr>
        <p:spPr>
          <a:xfrm>
            <a:off x="203196" y="156411"/>
            <a:ext cx="11785600" cy="3223020"/>
          </a:xfrm>
          <a:custGeom>
            <a:avLst/>
            <a:gdLst>
              <a:gd name="connsiteX0" fmla="*/ 0 w 8839200"/>
              <a:gd name="connsiteY0" fmla="*/ 0 h 2417265"/>
              <a:gd name="connsiteX1" fmla="*/ 8839200 w 8839200"/>
              <a:gd name="connsiteY1" fmla="*/ 0 h 2417265"/>
              <a:gd name="connsiteX2" fmla="*/ 8839200 w 8839200"/>
              <a:gd name="connsiteY2" fmla="*/ 2417265 h 2417265"/>
              <a:gd name="connsiteX3" fmla="*/ 0 w 8839200"/>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8839200" h="2417265">
                <a:moveTo>
                  <a:pt x="0" y="0"/>
                </a:moveTo>
                <a:lnTo>
                  <a:pt x="8839200" y="0"/>
                </a:lnTo>
                <a:lnTo>
                  <a:pt x="8839200"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8" name="Picture Placeholder 17"/>
          <p:cNvSpPr>
            <a:spLocks noGrp="1"/>
          </p:cNvSpPr>
          <p:nvPr userDrawn="1">
            <p:ph type="pic" sz="quarter" idx="14" hasCustomPrompt="1"/>
          </p:nvPr>
        </p:nvSpPr>
        <p:spPr>
          <a:xfrm>
            <a:off x="203197" y="3478570"/>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9" name="Picture Placeholder 18"/>
          <p:cNvSpPr>
            <a:spLocks noGrp="1"/>
          </p:cNvSpPr>
          <p:nvPr userDrawn="1">
            <p:ph type="pic" sz="quarter" idx="15" hasCustomPrompt="1"/>
          </p:nvPr>
        </p:nvSpPr>
        <p:spPr>
          <a:xfrm>
            <a:off x="8123427" y="3478570"/>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6000834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R50">
    <p:spTree>
      <p:nvGrpSpPr>
        <p:cNvPr id="1" name=""/>
        <p:cNvGrpSpPr/>
        <p:nvPr/>
      </p:nvGrpSpPr>
      <p:grpSpPr>
        <a:xfrm>
          <a:off x="0" y="0"/>
          <a:ext cx="0" cy="0"/>
          <a:chOff x="0" y="0"/>
          <a:chExt cx="0" cy="0"/>
        </a:xfrm>
      </p:grpSpPr>
      <p:sp>
        <p:nvSpPr>
          <p:cNvPr id="17" name="Picture Placeholder 16"/>
          <p:cNvSpPr>
            <a:spLocks noGrp="1"/>
          </p:cNvSpPr>
          <p:nvPr userDrawn="1">
            <p:ph type="pic" sz="quarter" idx="13" hasCustomPrompt="1"/>
          </p:nvPr>
        </p:nvSpPr>
        <p:spPr>
          <a:xfrm>
            <a:off x="203196" y="3478569"/>
            <a:ext cx="11785600" cy="3223020"/>
          </a:xfrm>
          <a:custGeom>
            <a:avLst/>
            <a:gdLst>
              <a:gd name="connsiteX0" fmla="*/ 0 w 8839200"/>
              <a:gd name="connsiteY0" fmla="*/ 0 h 2417265"/>
              <a:gd name="connsiteX1" fmla="*/ 8839200 w 8839200"/>
              <a:gd name="connsiteY1" fmla="*/ 0 h 2417265"/>
              <a:gd name="connsiteX2" fmla="*/ 8839200 w 8839200"/>
              <a:gd name="connsiteY2" fmla="*/ 2417265 h 2417265"/>
              <a:gd name="connsiteX3" fmla="*/ 0 w 8839200"/>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8839200" h="2417265">
                <a:moveTo>
                  <a:pt x="0" y="0"/>
                </a:moveTo>
                <a:lnTo>
                  <a:pt x="8839200" y="0"/>
                </a:lnTo>
                <a:lnTo>
                  <a:pt x="8839200"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5" name="Picture Placeholder 4"/>
          <p:cNvSpPr>
            <a:spLocks noGrp="1"/>
          </p:cNvSpPr>
          <p:nvPr>
            <p:ph type="pic" sz="quarter" idx="16" hasCustomPrompt="1"/>
          </p:nvPr>
        </p:nvSpPr>
        <p:spPr>
          <a:xfrm>
            <a:off x="203197" y="13421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6" name="Picture Placeholder 5"/>
          <p:cNvSpPr>
            <a:spLocks noGrp="1"/>
          </p:cNvSpPr>
          <p:nvPr>
            <p:ph type="pic" sz="quarter" idx="17" hasCustomPrompt="1"/>
          </p:nvPr>
        </p:nvSpPr>
        <p:spPr>
          <a:xfrm>
            <a:off x="8123427" y="13421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0610096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R51">
    <p:spTree>
      <p:nvGrpSpPr>
        <p:cNvPr id="1" name=""/>
        <p:cNvGrpSpPr/>
        <p:nvPr/>
      </p:nvGrpSpPr>
      <p:grpSpPr>
        <a:xfrm>
          <a:off x="0" y="0"/>
          <a:ext cx="0" cy="0"/>
          <a:chOff x="0" y="0"/>
          <a:chExt cx="0" cy="0"/>
        </a:xfrm>
      </p:grpSpPr>
      <p:sp>
        <p:nvSpPr>
          <p:cNvPr id="17" name="Picture Placeholder 16"/>
          <p:cNvSpPr>
            <a:spLocks noGrp="1"/>
          </p:cNvSpPr>
          <p:nvPr userDrawn="1">
            <p:ph type="pic" sz="quarter" idx="13" hasCustomPrompt="1"/>
          </p:nvPr>
        </p:nvSpPr>
        <p:spPr>
          <a:xfrm>
            <a:off x="203196" y="156411"/>
            <a:ext cx="11785600" cy="3223020"/>
          </a:xfrm>
          <a:custGeom>
            <a:avLst/>
            <a:gdLst>
              <a:gd name="connsiteX0" fmla="*/ 0 w 8839200"/>
              <a:gd name="connsiteY0" fmla="*/ 0 h 2417265"/>
              <a:gd name="connsiteX1" fmla="*/ 8839200 w 8839200"/>
              <a:gd name="connsiteY1" fmla="*/ 0 h 2417265"/>
              <a:gd name="connsiteX2" fmla="*/ 8839200 w 8839200"/>
              <a:gd name="connsiteY2" fmla="*/ 2417265 h 2417265"/>
              <a:gd name="connsiteX3" fmla="*/ 0 w 8839200"/>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8839200" h="2417265">
                <a:moveTo>
                  <a:pt x="0" y="0"/>
                </a:moveTo>
                <a:lnTo>
                  <a:pt x="8839200" y="0"/>
                </a:lnTo>
                <a:lnTo>
                  <a:pt x="8839200"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9" name="Picture Placeholder 18"/>
          <p:cNvSpPr>
            <a:spLocks noGrp="1"/>
          </p:cNvSpPr>
          <p:nvPr userDrawn="1">
            <p:ph type="pic" sz="quarter" idx="15" hasCustomPrompt="1"/>
          </p:nvPr>
        </p:nvSpPr>
        <p:spPr>
          <a:xfrm>
            <a:off x="8123427" y="3478570"/>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5" name="Picture Placeholder 4"/>
          <p:cNvSpPr>
            <a:spLocks noGrp="1"/>
          </p:cNvSpPr>
          <p:nvPr>
            <p:ph type="pic" sz="quarter" idx="16" hasCustomPrompt="1"/>
          </p:nvPr>
        </p:nvSpPr>
        <p:spPr>
          <a:xfrm>
            <a:off x="4163312" y="3478570"/>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366649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R52">
    <p:spTree>
      <p:nvGrpSpPr>
        <p:cNvPr id="1" name=""/>
        <p:cNvGrpSpPr/>
        <p:nvPr/>
      </p:nvGrpSpPr>
      <p:grpSpPr>
        <a:xfrm>
          <a:off x="0" y="0"/>
          <a:ext cx="0" cy="0"/>
          <a:chOff x="0" y="0"/>
          <a:chExt cx="0" cy="0"/>
        </a:xfrm>
      </p:grpSpPr>
      <p:sp>
        <p:nvSpPr>
          <p:cNvPr id="17" name="Picture Placeholder 16"/>
          <p:cNvSpPr>
            <a:spLocks noGrp="1"/>
          </p:cNvSpPr>
          <p:nvPr>
            <p:ph type="pic" sz="quarter" idx="13" hasCustomPrompt="1"/>
          </p:nvPr>
        </p:nvSpPr>
        <p:spPr>
          <a:xfrm>
            <a:off x="203196" y="3478569"/>
            <a:ext cx="11785600" cy="3223020"/>
          </a:xfrm>
          <a:custGeom>
            <a:avLst/>
            <a:gdLst>
              <a:gd name="connsiteX0" fmla="*/ 0 w 8839200"/>
              <a:gd name="connsiteY0" fmla="*/ 0 h 2417265"/>
              <a:gd name="connsiteX1" fmla="*/ 8839200 w 8839200"/>
              <a:gd name="connsiteY1" fmla="*/ 0 h 2417265"/>
              <a:gd name="connsiteX2" fmla="*/ 8839200 w 8839200"/>
              <a:gd name="connsiteY2" fmla="*/ 2417265 h 2417265"/>
              <a:gd name="connsiteX3" fmla="*/ 0 w 8839200"/>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8839200" h="2417265">
                <a:moveTo>
                  <a:pt x="0" y="0"/>
                </a:moveTo>
                <a:lnTo>
                  <a:pt x="8839200" y="0"/>
                </a:lnTo>
                <a:lnTo>
                  <a:pt x="8839200"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5" name="Picture Placeholder 4"/>
          <p:cNvSpPr>
            <a:spLocks noGrp="1"/>
          </p:cNvSpPr>
          <p:nvPr>
            <p:ph type="pic" sz="quarter" idx="16" hasCustomPrompt="1"/>
          </p:nvPr>
        </p:nvSpPr>
        <p:spPr>
          <a:xfrm>
            <a:off x="203197" y="13421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7" name="Picture Placeholder 6"/>
          <p:cNvSpPr>
            <a:spLocks noGrp="1"/>
          </p:cNvSpPr>
          <p:nvPr>
            <p:ph type="pic" sz="quarter" idx="18" hasCustomPrompt="1"/>
          </p:nvPr>
        </p:nvSpPr>
        <p:spPr>
          <a:xfrm>
            <a:off x="4172937" y="13421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060516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AR53">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203197" y="13421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7" name="Picture Placeholder 6"/>
          <p:cNvSpPr>
            <a:spLocks noGrp="1"/>
          </p:cNvSpPr>
          <p:nvPr>
            <p:ph type="pic" sz="quarter" idx="18" hasCustomPrompt="1"/>
          </p:nvPr>
        </p:nvSpPr>
        <p:spPr>
          <a:xfrm>
            <a:off x="4172937" y="13421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6" name="Picture Placeholder 5"/>
          <p:cNvSpPr>
            <a:spLocks noGrp="1"/>
          </p:cNvSpPr>
          <p:nvPr>
            <p:ph type="pic" sz="quarter" idx="19" hasCustomPrompt="1"/>
          </p:nvPr>
        </p:nvSpPr>
        <p:spPr>
          <a:xfrm>
            <a:off x="4172937" y="347856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8" name="Picture Placeholder 7"/>
          <p:cNvSpPr>
            <a:spLocks noGrp="1"/>
          </p:cNvSpPr>
          <p:nvPr>
            <p:ph type="pic" sz="quarter" idx="20" hasCustomPrompt="1"/>
          </p:nvPr>
        </p:nvSpPr>
        <p:spPr>
          <a:xfrm>
            <a:off x="8142677" y="347856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3425999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R54">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203197" y="347856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7" name="Picture Placeholder 6"/>
          <p:cNvSpPr>
            <a:spLocks noGrp="1"/>
          </p:cNvSpPr>
          <p:nvPr>
            <p:ph type="pic" sz="quarter" idx="18" hasCustomPrompt="1"/>
          </p:nvPr>
        </p:nvSpPr>
        <p:spPr>
          <a:xfrm>
            <a:off x="4172937" y="13421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6" name="Picture Placeholder 5"/>
          <p:cNvSpPr>
            <a:spLocks noGrp="1"/>
          </p:cNvSpPr>
          <p:nvPr>
            <p:ph type="pic" sz="quarter" idx="19" hasCustomPrompt="1"/>
          </p:nvPr>
        </p:nvSpPr>
        <p:spPr>
          <a:xfrm>
            <a:off x="4172937" y="347856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8" name="Picture Placeholder 7"/>
          <p:cNvSpPr>
            <a:spLocks noGrp="1"/>
          </p:cNvSpPr>
          <p:nvPr>
            <p:ph type="pic" sz="quarter" idx="20" hasCustomPrompt="1"/>
          </p:nvPr>
        </p:nvSpPr>
        <p:spPr>
          <a:xfrm>
            <a:off x="8142677" y="134218"/>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7121308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R55">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7750476" y="482599"/>
            <a:ext cx="3907856" cy="3637012"/>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11" hasCustomPrompt="1"/>
          </p:nvPr>
        </p:nvSpPr>
        <p:spPr>
          <a:xfrm>
            <a:off x="3593433" y="482599"/>
            <a:ext cx="3907856" cy="3637012"/>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3749016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R56">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4702476" y="482599"/>
            <a:ext cx="3907856" cy="3637012"/>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11" hasCustomPrompt="1"/>
          </p:nvPr>
        </p:nvSpPr>
        <p:spPr>
          <a:xfrm>
            <a:off x="545433" y="482599"/>
            <a:ext cx="3907856" cy="3637012"/>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126076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R57">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6281017" y="1866900"/>
            <a:ext cx="53848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11" hasCustomPrompt="1"/>
          </p:nvPr>
        </p:nvSpPr>
        <p:spPr>
          <a:xfrm>
            <a:off x="508000" y="1866900"/>
            <a:ext cx="53848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4117265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R58">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4308909" y="1866900"/>
            <a:ext cx="35560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11" hasCustomPrompt="1"/>
          </p:nvPr>
        </p:nvSpPr>
        <p:spPr>
          <a:xfrm>
            <a:off x="508000" y="1866900"/>
            <a:ext cx="35560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6" name="Picture Placeholder 7"/>
          <p:cNvSpPr>
            <a:spLocks noGrp="1"/>
          </p:cNvSpPr>
          <p:nvPr>
            <p:ph type="pic" sz="quarter" idx="12" hasCustomPrompt="1"/>
          </p:nvPr>
        </p:nvSpPr>
        <p:spPr>
          <a:xfrm>
            <a:off x="8109817" y="1866900"/>
            <a:ext cx="35560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171798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R16">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6096000" y="1848051"/>
            <a:ext cx="6096000" cy="4530291"/>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6"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2972590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R59">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6185477" y="1866900"/>
            <a:ext cx="26416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11" hasCustomPrompt="1"/>
          </p:nvPr>
        </p:nvSpPr>
        <p:spPr>
          <a:xfrm>
            <a:off x="508000" y="1866900"/>
            <a:ext cx="26416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6" name="Picture Placeholder 7"/>
          <p:cNvSpPr>
            <a:spLocks noGrp="1"/>
          </p:cNvSpPr>
          <p:nvPr>
            <p:ph type="pic" sz="quarter" idx="12" hasCustomPrompt="1"/>
          </p:nvPr>
        </p:nvSpPr>
        <p:spPr>
          <a:xfrm>
            <a:off x="9024217" y="1866900"/>
            <a:ext cx="26416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9" name="Picture Placeholder 7"/>
          <p:cNvSpPr>
            <a:spLocks noGrp="1"/>
          </p:cNvSpPr>
          <p:nvPr>
            <p:ph type="pic" sz="quarter" idx="13" hasCustomPrompt="1"/>
          </p:nvPr>
        </p:nvSpPr>
        <p:spPr>
          <a:xfrm>
            <a:off x="3346739" y="1866900"/>
            <a:ext cx="26416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6137533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AR60">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18" name="Picture Placeholder 17"/>
          <p:cNvSpPr>
            <a:spLocks noGrp="1"/>
          </p:cNvSpPr>
          <p:nvPr>
            <p:ph type="pic" sz="quarter" idx="11" hasCustomPrompt="1"/>
          </p:nvPr>
        </p:nvSpPr>
        <p:spPr>
          <a:xfrm>
            <a:off x="508001" y="1839898"/>
            <a:ext cx="1969311" cy="1081981"/>
          </a:xfrm>
          <a:custGeom>
            <a:avLst/>
            <a:gdLst>
              <a:gd name="connsiteX0" fmla="*/ 0 w 1476983"/>
              <a:gd name="connsiteY0" fmla="*/ 0 h 811486"/>
              <a:gd name="connsiteX1" fmla="*/ 1476983 w 1476983"/>
              <a:gd name="connsiteY1" fmla="*/ 0 h 811486"/>
              <a:gd name="connsiteX2" fmla="*/ 1476983 w 1476983"/>
              <a:gd name="connsiteY2" fmla="*/ 811486 h 811486"/>
              <a:gd name="connsiteX3" fmla="*/ 0 w 1476983"/>
              <a:gd name="connsiteY3" fmla="*/ 811486 h 811486"/>
            </a:gdLst>
            <a:ahLst/>
            <a:cxnLst>
              <a:cxn ang="0">
                <a:pos x="connsiteX0" y="connsiteY0"/>
              </a:cxn>
              <a:cxn ang="0">
                <a:pos x="connsiteX1" y="connsiteY1"/>
              </a:cxn>
              <a:cxn ang="0">
                <a:pos x="connsiteX2" y="connsiteY2"/>
              </a:cxn>
              <a:cxn ang="0">
                <a:pos x="connsiteX3" y="connsiteY3"/>
              </a:cxn>
            </a:cxnLst>
            <a:rect l="l" t="t" r="r" b="b"/>
            <a:pathLst>
              <a:path w="1476983" h="811486">
                <a:moveTo>
                  <a:pt x="0" y="0"/>
                </a:moveTo>
                <a:lnTo>
                  <a:pt x="1476983" y="0"/>
                </a:lnTo>
                <a:lnTo>
                  <a:pt x="1476983" y="811486"/>
                </a:lnTo>
                <a:lnTo>
                  <a:pt x="0" y="811486"/>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a:t>Image Holder</a:t>
            </a:r>
          </a:p>
        </p:txBody>
      </p:sp>
      <p:sp>
        <p:nvSpPr>
          <p:cNvPr id="20" name="Picture Placeholder 19"/>
          <p:cNvSpPr>
            <a:spLocks noGrp="1"/>
          </p:cNvSpPr>
          <p:nvPr>
            <p:ph type="pic" sz="quarter" idx="15" hasCustomPrompt="1"/>
          </p:nvPr>
        </p:nvSpPr>
        <p:spPr>
          <a:xfrm>
            <a:off x="508001" y="4145247"/>
            <a:ext cx="1969311" cy="1081981"/>
          </a:xfrm>
          <a:custGeom>
            <a:avLst/>
            <a:gdLst>
              <a:gd name="connsiteX0" fmla="*/ 0 w 1476983"/>
              <a:gd name="connsiteY0" fmla="*/ 0 h 811486"/>
              <a:gd name="connsiteX1" fmla="*/ 1476983 w 1476983"/>
              <a:gd name="connsiteY1" fmla="*/ 0 h 811486"/>
              <a:gd name="connsiteX2" fmla="*/ 1476983 w 1476983"/>
              <a:gd name="connsiteY2" fmla="*/ 811486 h 811486"/>
              <a:gd name="connsiteX3" fmla="*/ 0 w 1476983"/>
              <a:gd name="connsiteY3" fmla="*/ 811486 h 811486"/>
            </a:gdLst>
            <a:ahLst/>
            <a:cxnLst>
              <a:cxn ang="0">
                <a:pos x="connsiteX0" y="connsiteY0"/>
              </a:cxn>
              <a:cxn ang="0">
                <a:pos x="connsiteX1" y="connsiteY1"/>
              </a:cxn>
              <a:cxn ang="0">
                <a:pos x="connsiteX2" y="connsiteY2"/>
              </a:cxn>
              <a:cxn ang="0">
                <a:pos x="connsiteX3" y="connsiteY3"/>
              </a:cxn>
            </a:cxnLst>
            <a:rect l="l" t="t" r="r" b="b"/>
            <a:pathLst>
              <a:path w="1476983" h="811486">
                <a:moveTo>
                  <a:pt x="0" y="0"/>
                </a:moveTo>
                <a:lnTo>
                  <a:pt x="1476983" y="0"/>
                </a:lnTo>
                <a:lnTo>
                  <a:pt x="1476983" y="811486"/>
                </a:lnTo>
                <a:lnTo>
                  <a:pt x="0" y="811486"/>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a:t>Image Holder</a:t>
            </a:r>
          </a:p>
        </p:txBody>
      </p:sp>
      <p:sp>
        <p:nvSpPr>
          <p:cNvPr id="21" name="Picture Placeholder 20"/>
          <p:cNvSpPr>
            <a:spLocks noGrp="1"/>
          </p:cNvSpPr>
          <p:nvPr>
            <p:ph type="pic" sz="quarter" idx="16" hasCustomPrompt="1"/>
          </p:nvPr>
        </p:nvSpPr>
        <p:spPr>
          <a:xfrm>
            <a:off x="508001" y="5297923"/>
            <a:ext cx="1969311" cy="1081981"/>
          </a:xfrm>
          <a:custGeom>
            <a:avLst/>
            <a:gdLst>
              <a:gd name="connsiteX0" fmla="*/ 0 w 1476983"/>
              <a:gd name="connsiteY0" fmla="*/ 0 h 811486"/>
              <a:gd name="connsiteX1" fmla="*/ 1476983 w 1476983"/>
              <a:gd name="connsiteY1" fmla="*/ 0 h 811486"/>
              <a:gd name="connsiteX2" fmla="*/ 1476983 w 1476983"/>
              <a:gd name="connsiteY2" fmla="*/ 811486 h 811486"/>
              <a:gd name="connsiteX3" fmla="*/ 0 w 1476983"/>
              <a:gd name="connsiteY3" fmla="*/ 811486 h 811486"/>
            </a:gdLst>
            <a:ahLst/>
            <a:cxnLst>
              <a:cxn ang="0">
                <a:pos x="connsiteX0" y="connsiteY0"/>
              </a:cxn>
              <a:cxn ang="0">
                <a:pos x="connsiteX1" y="connsiteY1"/>
              </a:cxn>
              <a:cxn ang="0">
                <a:pos x="connsiteX2" y="connsiteY2"/>
              </a:cxn>
              <a:cxn ang="0">
                <a:pos x="connsiteX3" y="connsiteY3"/>
              </a:cxn>
            </a:cxnLst>
            <a:rect l="l" t="t" r="r" b="b"/>
            <a:pathLst>
              <a:path w="1476983" h="811486">
                <a:moveTo>
                  <a:pt x="0" y="0"/>
                </a:moveTo>
                <a:lnTo>
                  <a:pt x="1476983" y="0"/>
                </a:lnTo>
                <a:lnTo>
                  <a:pt x="1476983" y="811486"/>
                </a:lnTo>
                <a:lnTo>
                  <a:pt x="0" y="811486"/>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17" hasCustomPrompt="1"/>
          </p:nvPr>
        </p:nvSpPr>
        <p:spPr>
          <a:xfrm>
            <a:off x="508001" y="2992572"/>
            <a:ext cx="1969311" cy="1081981"/>
          </a:xfrm>
          <a:custGeom>
            <a:avLst/>
            <a:gdLst>
              <a:gd name="connsiteX0" fmla="*/ 0 w 1476983"/>
              <a:gd name="connsiteY0" fmla="*/ 0 h 811486"/>
              <a:gd name="connsiteX1" fmla="*/ 1476983 w 1476983"/>
              <a:gd name="connsiteY1" fmla="*/ 0 h 811486"/>
              <a:gd name="connsiteX2" fmla="*/ 1476983 w 1476983"/>
              <a:gd name="connsiteY2" fmla="*/ 811486 h 811486"/>
              <a:gd name="connsiteX3" fmla="*/ 0 w 1476983"/>
              <a:gd name="connsiteY3" fmla="*/ 811486 h 811486"/>
            </a:gdLst>
            <a:ahLst/>
            <a:cxnLst>
              <a:cxn ang="0">
                <a:pos x="connsiteX0" y="connsiteY0"/>
              </a:cxn>
              <a:cxn ang="0">
                <a:pos x="connsiteX1" y="connsiteY1"/>
              </a:cxn>
              <a:cxn ang="0">
                <a:pos x="connsiteX2" y="connsiteY2"/>
              </a:cxn>
              <a:cxn ang="0">
                <a:pos x="connsiteX3" y="connsiteY3"/>
              </a:cxn>
            </a:cxnLst>
            <a:rect l="l" t="t" r="r" b="b"/>
            <a:pathLst>
              <a:path w="1476983" h="811486">
                <a:moveTo>
                  <a:pt x="0" y="0"/>
                </a:moveTo>
                <a:lnTo>
                  <a:pt x="1476983" y="0"/>
                </a:lnTo>
                <a:lnTo>
                  <a:pt x="1476983" y="811486"/>
                </a:lnTo>
                <a:lnTo>
                  <a:pt x="0" y="811486"/>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7590523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R61">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0" y="2201333"/>
            <a:ext cx="6096000" cy="3839632"/>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6"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40781810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R62">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6096000" y="2201333"/>
            <a:ext cx="6096000" cy="3839632"/>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6"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6733980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R63">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508000" y="1866900"/>
            <a:ext cx="3556001" cy="4508499"/>
          </a:xfrm>
          <a:custGeom>
            <a:avLst/>
            <a:gdLst>
              <a:gd name="connsiteX0" fmla="*/ 0 w 2789454"/>
              <a:gd name="connsiteY0" fmla="*/ 0 h 2057400"/>
              <a:gd name="connsiteX1" fmla="*/ 2789454 w 2789454"/>
              <a:gd name="connsiteY1" fmla="*/ 0 h 2057400"/>
              <a:gd name="connsiteX2" fmla="*/ 2789454 w 2789454"/>
              <a:gd name="connsiteY2" fmla="*/ 2057400 h 2057400"/>
              <a:gd name="connsiteX3" fmla="*/ 0 w 2789454"/>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2789454" h="2057400">
                <a:moveTo>
                  <a:pt x="0" y="0"/>
                </a:moveTo>
                <a:lnTo>
                  <a:pt x="2789454" y="0"/>
                </a:lnTo>
                <a:lnTo>
                  <a:pt x="2789454" y="2057400"/>
                </a:lnTo>
                <a:lnTo>
                  <a:pt x="0" y="205740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5" name="Picture Placeholder 14"/>
          <p:cNvSpPr>
            <a:spLocks noGrp="1"/>
          </p:cNvSpPr>
          <p:nvPr>
            <p:ph type="pic" sz="quarter" idx="10" hasCustomPrompt="1"/>
          </p:nvPr>
        </p:nvSpPr>
        <p:spPr>
          <a:xfrm>
            <a:off x="4292599" y="1866901"/>
            <a:ext cx="3686608" cy="2254249"/>
          </a:xfrm>
          <a:custGeom>
            <a:avLst/>
            <a:gdLst>
              <a:gd name="connsiteX0" fmla="*/ 0 w 2764956"/>
              <a:gd name="connsiteY0" fmla="*/ 0 h 1690687"/>
              <a:gd name="connsiteX1" fmla="*/ 2764956 w 2764956"/>
              <a:gd name="connsiteY1" fmla="*/ 0 h 1690687"/>
              <a:gd name="connsiteX2" fmla="*/ 2764956 w 2764956"/>
              <a:gd name="connsiteY2" fmla="*/ 1690687 h 1690687"/>
              <a:gd name="connsiteX3" fmla="*/ 0 w 2764956"/>
              <a:gd name="connsiteY3" fmla="*/ 1690687 h 1690687"/>
            </a:gdLst>
            <a:ahLst/>
            <a:cxnLst>
              <a:cxn ang="0">
                <a:pos x="connsiteX0" y="connsiteY0"/>
              </a:cxn>
              <a:cxn ang="0">
                <a:pos x="connsiteX1" y="connsiteY1"/>
              </a:cxn>
              <a:cxn ang="0">
                <a:pos x="connsiteX2" y="connsiteY2"/>
              </a:cxn>
              <a:cxn ang="0">
                <a:pos x="connsiteX3" y="connsiteY3"/>
              </a:cxn>
            </a:cxnLst>
            <a:rect l="l" t="t" r="r" b="b"/>
            <a:pathLst>
              <a:path w="2764956" h="1690687">
                <a:moveTo>
                  <a:pt x="0" y="0"/>
                </a:moveTo>
                <a:lnTo>
                  <a:pt x="2764956" y="0"/>
                </a:lnTo>
                <a:lnTo>
                  <a:pt x="2764956" y="1690687"/>
                </a:lnTo>
                <a:lnTo>
                  <a:pt x="0" y="169068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2" hasCustomPrompt="1"/>
          </p:nvPr>
        </p:nvSpPr>
        <p:spPr>
          <a:xfrm>
            <a:off x="7979207" y="4121150"/>
            <a:ext cx="3686608" cy="2254249"/>
          </a:xfrm>
          <a:custGeom>
            <a:avLst/>
            <a:gdLst>
              <a:gd name="connsiteX0" fmla="*/ 0 w 2764956"/>
              <a:gd name="connsiteY0" fmla="*/ 0 h 1690687"/>
              <a:gd name="connsiteX1" fmla="*/ 2764956 w 2764956"/>
              <a:gd name="connsiteY1" fmla="*/ 0 h 1690687"/>
              <a:gd name="connsiteX2" fmla="*/ 2764956 w 2764956"/>
              <a:gd name="connsiteY2" fmla="*/ 1690687 h 1690687"/>
              <a:gd name="connsiteX3" fmla="*/ 0 w 2764956"/>
              <a:gd name="connsiteY3" fmla="*/ 1690687 h 1690687"/>
            </a:gdLst>
            <a:ahLst/>
            <a:cxnLst>
              <a:cxn ang="0">
                <a:pos x="connsiteX0" y="connsiteY0"/>
              </a:cxn>
              <a:cxn ang="0">
                <a:pos x="connsiteX1" y="connsiteY1"/>
              </a:cxn>
              <a:cxn ang="0">
                <a:pos x="connsiteX2" y="connsiteY2"/>
              </a:cxn>
              <a:cxn ang="0">
                <a:pos x="connsiteX3" y="connsiteY3"/>
              </a:cxn>
            </a:cxnLst>
            <a:rect l="l" t="t" r="r" b="b"/>
            <a:pathLst>
              <a:path w="2764956" h="1690687">
                <a:moveTo>
                  <a:pt x="0" y="0"/>
                </a:moveTo>
                <a:lnTo>
                  <a:pt x="2764956" y="0"/>
                </a:lnTo>
                <a:lnTo>
                  <a:pt x="2764956" y="1690687"/>
                </a:lnTo>
                <a:lnTo>
                  <a:pt x="0" y="169068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0"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0429513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R64">
    <p:spTree>
      <p:nvGrpSpPr>
        <p:cNvPr id="1" name=""/>
        <p:cNvGrpSpPr/>
        <p:nvPr/>
      </p:nvGrpSpPr>
      <p:grpSpPr>
        <a:xfrm>
          <a:off x="0" y="0"/>
          <a:ext cx="0" cy="0"/>
          <a:chOff x="0" y="0"/>
          <a:chExt cx="0" cy="0"/>
        </a:xfrm>
      </p:grpSpPr>
      <p:sp>
        <p:nvSpPr>
          <p:cNvPr id="15" name="Picture Placeholder 14"/>
          <p:cNvSpPr>
            <a:spLocks noGrp="1"/>
          </p:cNvSpPr>
          <p:nvPr>
            <p:ph type="pic" sz="quarter" idx="10" hasCustomPrompt="1"/>
          </p:nvPr>
        </p:nvSpPr>
        <p:spPr>
          <a:xfrm>
            <a:off x="546100" y="1866901"/>
            <a:ext cx="3686608" cy="2254249"/>
          </a:xfrm>
          <a:custGeom>
            <a:avLst/>
            <a:gdLst>
              <a:gd name="connsiteX0" fmla="*/ 0 w 2764956"/>
              <a:gd name="connsiteY0" fmla="*/ 0 h 1690687"/>
              <a:gd name="connsiteX1" fmla="*/ 2764956 w 2764956"/>
              <a:gd name="connsiteY1" fmla="*/ 0 h 1690687"/>
              <a:gd name="connsiteX2" fmla="*/ 2764956 w 2764956"/>
              <a:gd name="connsiteY2" fmla="*/ 1690687 h 1690687"/>
              <a:gd name="connsiteX3" fmla="*/ 0 w 2764956"/>
              <a:gd name="connsiteY3" fmla="*/ 1690687 h 1690687"/>
            </a:gdLst>
            <a:ahLst/>
            <a:cxnLst>
              <a:cxn ang="0">
                <a:pos x="connsiteX0" y="connsiteY0"/>
              </a:cxn>
              <a:cxn ang="0">
                <a:pos x="connsiteX1" y="connsiteY1"/>
              </a:cxn>
              <a:cxn ang="0">
                <a:pos x="connsiteX2" y="connsiteY2"/>
              </a:cxn>
              <a:cxn ang="0">
                <a:pos x="connsiteX3" y="connsiteY3"/>
              </a:cxn>
            </a:cxnLst>
            <a:rect l="l" t="t" r="r" b="b"/>
            <a:pathLst>
              <a:path w="2764956" h="1690687">
                <a:moveTo>
                  <a:pt x="0" y="0"/>
                </a:moveTo>
                <a:lnTo>
                  <a:pt x="2764956" y="0"/>
                </a:lnTo>
                <a:lnTo>
                  <a:pt x="2764956" y="1690687"/>
                </a:lnTo>
                <a:lnTo>
                  <a:pt x="0" y="169068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2" hasCustomPrompt="1"/>
          </p:nvPr>
        </p:nvSpPr>
        <p:spPr>
          <a:xfrm>
            <a:off x="4232708" y="4121150"/>
            <a:ext cx="3686608" cy="2254249"/>
          </a:xfrm>
          <a:custGeom>
            <a:avLst/>
            <a:gdLst>
              <a:gd name="connsiteX0" fmla="*/ 0 w 2764956"/>
              <a:gd name="connsiteY0" fmla="*/ 0 h 1690687"/>
              <a:gd name="connsiteX1" fmla="*/ 2764956 w 2764956"/>
              <a:gd name="connsiteY1" fmla="*/ 0 h 1690687"/>
              <a:gd name="connsiteX2" fmla="*/ 2764956 w 2764956"/>
              <a:gd name="connsiteY2" fmla="*/ 1690687 h 1690687"/>
              <a:gd name="connsiteX3" fmla="*/ 0 w 2764956"/>
              <a:gd name="connsiteY3" fmla="*/ 1690687 h 1690687"/>
            </a:gdLst>
            <a:ahLst/>
            <a:cxnLst>
              <a:cxn ang="0">
                <a:pos x="connsiteX0" y="connsiteY0"/>
              </a:cxn>
              <a:cxn ang="0">
                <a:pos x="connsiteX1" y="connsiteY1"/>
              </a:cxn>
              <a:cxn ang="0">
                <a:pos x="connsiteX2" y="connsiteY2"/>
              </a:cxn>
              <a:cxn ang="0">
                <a:pos x="connsiteX3" y="connsiteY3"/>
              </a:cxn>
            </a:cxnLst>
            <a:rect l="l" t="t" r="r" b="b"/>
            <a:pathLst>
              <a:path w="2764956" h="1690687">
                <a:moveTo>
                  <a:pt x="0" y="0"/>
                </a:moveTo>
                <a:lnTo>
                  <a:pt x="2764956" y="0"/>
                </a:lnTo>
                <a:lnTo>
                  <a:pt x="2764956" y="1690687"/>
                </a:lnTo>
                <a:lnTo>
                  <a:pt x="0" y="169068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6"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5562937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AR65">
    <p:spTree>
      <p:nvGrpSpPr>
        <p:cNvPr id="1" name=""/>
        <p:cNvGrpSpPr/>
        <p:nvPr/>
      </p:nvGrpSpPr>
      <p:grpSpPr>
        <a:xfrm>
          <a:off x="0" y="0"/>
          <a:ext cx="0" cy="0"/>
          <a:chOff x="0" y="0"/>
          <a:chExt cx="0" cy="0"/>
        </a:xfrm>
      </p:grpSpPr>
      <p:sp>
        <p:nvSpPr>
          <p:cNvPr id="13" name="Picture Placeholder 12"/>
          <p:cNvSpPr>
            <a:spLocks noGrp="1"/>
          </p:cNvSpPr>
          <p:nvPr>
            <p:ph type="pic" sz="quarter" idx="16" hasCustomPrompt="1"/>
          </p:nvPr>
        </p:nvSpPr>
        <p:spPr>
          <a:xfrm>
            <a:off x="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4" name="Picture Placeholder 13"/>
          <p:cNvSpPr>
            <a:spLocks noGrp="1"/>
          </p:cNvSpPr>
          <p:nvPr>
            <p:ph type="pic" sz="quarter" idx="17" hasCustomPrompt="1"/>
          </p:nvPr>
        </p:nvSpPr>
        <p:spPr>
          <a:xfrm>
            <a:off x="304800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5" name="Picture Placeholder 14"/>
          <p:cNvSpPr>
            <a:spLocks noGrp="1"/>
          </p:cNvSpPr>
          <p:nvPr>
            <p:ph type="pic" sz="quarter" idx="18" hasCustomPrompt="1"/>
          </p:nvPr>
        </p:nvSpPr>
        <p:spPr>
          <a:xfrm>
            <a:off x="609600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6" name="Picture Placeholder 15"/>
          <p:cNvSpPr>
            <a:spLocks noGrp="1"/>
          </p:cNvSpPr>
          <p:nvPr>
            <p:ph type="pic" sz="quarter" idx="19" hasCustomPrompt="1"/>
          </p:nvPr>
        </p:nvSpPr>
        <p:spPr>
          <a:xfrm>
            <a:off x="914400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9333671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R66">
    <p:spTree>
      <p:nvGrpSpPr>
        <p:cNvPr id="1" name=""/>
        <p:cNvGrpSpPr/>
        <p:nvPr/>
      </p:nvGrpSpPr>
      <p:grpSpPr>
        <a:xfrm>
          <a:off x="0" y="0"/>
          <a:ext cx="0" cy="0"/>
          <a:chOff x="0" y="0"/>
          <a:chExt cx="0" cy="0"/>
        </a:xfrm>
      </p:grpSpPr>
      <p:sp>
        <p:nvSpPr>
          <p:cNvPr id="13" name="Picture Placeholder 12"/>
          <p:cNvSpPr>
            <a:spLocks noGrp="1"/>
          </p:cNvSpPr>
          <p:nvPr>
            <p:ph type="pic" sz="quarter" idx="12" hasCustomPrompt="1"/>
          </p:nvPr>
        </p:nvSpPr>
        <p:spPr>
          <a:xfrm>
            <a:off x="0" y="0"/>
            <a:ext cx="3901440" cy="34290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5" name="Picture Placeholder 14"/>
          <p:cNvSpPr>
            <a:spLocks noGrp="1"/>
          </p:cNvSpPr>
          <p:nvPr>
            <p:ph type="pic" sz="quarter" idx="15" hasCustomPrompt="1"/>
          </p:nvPr>
        </p:nvSpPr>
        <p:spPr>
          <a:xfrm>
            <a:off x="8290560" y="0"/>
            <a:ext cx="3901440" cy="34290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4" name="Picture Placeholder 13"/>
          <p:cNvSpPr>
            <a:spLocks noGrp="1"/>
          </p:cNvSpPr>
          <p:nvPr>
            <p:ph type="pic" sz="quarter" idx="17" hasCustomPrompt="1"/>
          </p:nvPr>
        </p:nvSpPr>
        <p:spPr>
          <a:xfrm>
            <a:off x="4145280" y="3429000"/>
            <a:ext cx="3901440" cy="34290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18375907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R67">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546100" y="466299"/>
            <a:ext cx="34544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9" name="Picture Placeholder 8"/>
          <p:cNvSpPr>
            <a:spLocks noGrp="1"/>
          </p:cNvSpPr>
          <p:nvPr>
            <p:ph type="pic" sz="quarter" idx="17" hasCustomPrompt="1"/>
          </p:nvPr>
        </p:nvSpPr>
        <p:spPr>
          <a:xfrm>
            <a:off x="546100" y="3606007"/>
            <a:ext cx="34544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0" name="Picture Placeholder 9"/>
          <p:cNvSpPr>
            <a:spLocks noGrp="1"/>
          </p:cNvSpPr>
          <p:nvPr>
            <p:ph type="pic" sz="quarter" idx="18" hasCustomPrompt="1"/>
          </p:nvPr>
        </p:nvSpPr>
        <p:spPr>
          <a:xfrm>
            <a:off x="4368800" y="2042834"/>
            <a:ext cx="34544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6485613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R68">
    <p:spTree>
      <p:nvGrpSpPr>
        <p:cNvPr id="1" name=""/>
        <p:cNvGrpSpPr/>
        <p:nvPr/>
      </p:nvGrpSpPr>
      <p:grpSpPr>
        <a:xfrm>
          <a:off x="0" y="0"/>
          <a:ext cx="0" cy="0"/>
          <a:chOff x="0" y="0"/>
          <a:chExt cx="0" cy="0"/>
        </a:xfrm>
      </p:grpSpPr>
      <p:sp>
        <p:nvSpPr>
          <p:cNvPr id="5" name="Picture Placeholder 7"/>
          <p:cNvSpPr>
            <a:spLocks noGrp="1"/>
          </p:cNvSpPr>
          <p:nvPr>
            <p:ph type="pic" sz="quarter" idx="12" hasCustomPrompt="1"/>
          </p:nvPr>
        </p:nvSpPr>
        <p:spPr>
          <a:xfrm>
            <a:off x="8205000" y="466299"/>
            <a:ext cx="34544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6" name="Picture Placeholder 8"/>
          <p:cNvSpPr>
            <a:spLocks noGrp="1"/>
          </p:cNvSpPr>
          <p:nvPr>
            <p:ph type="pic" sz="quarter" idx="17" hasCustomPrompt="1"/>
          </p:nvPr>
        </p:nvSpPr>
        <p:spPr>
          <a:xfrm>
            <a:off x="8205000" y="3606007"/>
            <a:ext cx="34544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7" name="Picture Placeholder 9"/>
          <p:cNvSpPr>
            <a:spLocks noGrp="1"/>
          </p:cNvSpPr>
          <p:nvPr>
            <p:ph type="pic" sz="quarter" idx="18" hasCustomPrompt="1"/>
          </p:nvPr>
        </p:nvSpPr>
        <p:spPr>
          <a:xfrm>
            <a:off x="4444733" y="2042834"/>
            <a:ext cx="34544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985047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R17">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0" y="1848051"/>
            <a:ext cx="6096000" cy="4530291"/>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6"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3981150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R69">
    <p:spTree>
      <p:nvGrpSpPr>
        <p:cNvPr id="1" name=""/>
        <p:cNvGrpSpPr/>
        <p:nvPr/>
      </p:nvGrpSpPr>
      <p:grpSpPr>
        <a:xfrm>
          <a:off x="0" y="0"/>
          <a:ext cx="0" cy="0"/>
          <a:chOff x="0" y="0"/>
          <a:chExt cx="0" cy="0"/>
        </a:xfrm>
      </p:grpSpPr>
      <p:sp>
        <p:nvSpPr>
          <p:cNvPr id="14" name="Picture Placeholder 13"/>
          <p:cNvSpPr>
            <a:spLocks noGrp="1"/>
          </p:cNvSpPr>
          <p:nvPr userDrawn="1">
            <p:ph type="pic" sz="quarter" idx="12" hasCustomPrompt="1"/>
          </p:nvPr>
        </p:nvSpPr>
        <p:spPr>
          <a:xfrm>
            <a:off x="0" y="0"/>
            <a:ext cx="5588000" cy="2252989"/>
          </a:xfrm>
          <a:custGeom>
            <a:avLst/>
            <a:gdLst>
              <a:gd name="connsiteX0" fmla="*/ 0 w 4191000"/>
              <a:gd name="connsiteY0" fmla="*/ 0 h 1689742"/>
              <a:gd name="connsiteX1" fmla="*/ 4191000 w 4191000"/>
              <a:gd name="connsiteY1" fmla="*/ 0 h 1689742"/>
              <a:gd name="connsiteX2" fmla="*/ 4191000 w 4191000"/>
              <a:gd name="connsiteY2" fmla="*/ 1689742 h 1689742"/>
              <a:gd name="connsiteX3" fmla="*/ 0 w 4191000"/>
              <a:gd name="connsiteY3" fmla="*/ 1689742 h 1689742"/>
            </a:gdLst>
            <a:ahLst/>
            <a:cxnLst>
              <a:cxn ang="0">
                <a:pos x="connsiteX0" y="connsiteY0"/>
              </a:cxn>
              <a:cxn ang="0">
                <a:pos x="connsiteX1" y="connsiteY1"/>
              </a:cxn>
              <a:cxn ang="0">
                <a:pos x="connsiteX2" y="connsiteY2"/>
              </a:cxn>
              <a:cxn ang="0">
                <a:pos x="connsiteX3" y="connsiteY3"/>
              </a:cxn>
            </a:cxnLst>
            <a:rect l="l" t="t" r="r" b="b"/>
            <a:pathLst>
              <a:path w="4191000" h="1689742">
                <a:moveTo>
                  <a:pt x="0" y="0"/>
                </a:moveTo>
                <a:lnTo>
                  <a:pt x="4191000" y="0"/>
                </a:lnTo>
                <a:lnTo>
                  <a:pt x="4191000" y="1689742"/>
                </a:lnTo>
                <a:lnTo>
                  <a:pt x="0" y="1689742"/>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3" name="Picture Placeholder 12"/>
          <p:cNvSpPr>
            <a:spLocks noGrp="1"/>
          </p:cNvSpPr>
          <p:nvPr>
            <p:ph type="pic" sz="quarter" idx="13" hasCustomPrompt="1"/>
          </p:nvPr>
        </p:nvSpPr>
        <p:spPr>
          <a:xfrm>
            <a:off x="0" y="2302506"/>
            <a:ext cx="5588000" cy="2252989"/>
          </a:xfrm>
          <a:custGeom>
            <a:avLst/>
            <a:gdLst>
              <a:gd name="connsiteX0" fmla="*/ 0 w 4191000"/>
              <a:gd name="connsiteY0" fmla="*/ 0 h 1689742"/>
              <a:gd name="connsiteX1" fmla="*/ 4191000 w 4191000"/>
              <a:gd name="connsiteY1" fmla="*/ 0 h 1689742"/>
              <a:gd name="connsiteX2" fmla="*/ 4191000 w 4191000"/>
              <a:gd name="connsiteY2" fmla="*/ 1689742 h 1689742"/>
              <a:gd name="connsiteX3" fmla="*/ 0 w 4191000"/>
              <a:gd name="connsiteY3" fmla="*/ 1689742 h 1689742"/>
            </a:gdLst>
            <a:ahLst/>
            <a:cxnLst>
              <a:cxn ang="0">
                <a:pos x="connsiteX0" y="connsiteY0"/>
              </a:cxn>
              <a:cxn ang="0">
                <a:pos x="connsiteX1" y="connsiteY1"/>
              </a:cxn>
              <a:cxn ang="0">
                <a:pos x="connsiteX2" y="connsiteY2"/>
              </a:cxn>
              <a:cxn ang="0">
                <a:pos x="connsiteX3" y="connsiteY3"/>
              </a:cxn>
            </a:cxnLst>
            <a:rect l="l" t="t" r="r" b="b"/>
            <a:pathLst>
              <a:path w="4191000" h="1689742">
                <a:moveTo>
                  <a:pt x="0" y="0"/>
                </a:moveTo>
                <a:lnTo>
                  <a:pt x="4191000" y="0"/>
                </a:lnTo>
                <a:lnTo>
                  <a:pt x="4191000" y="1689742"/>
                </a:lnTo>
                <a:lnTo>
                  <a:pt x="0" y="1689742"/>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5" name="Picture Placeholder 14"/>
          <p:cNvSpPr>
            <a:spLocks noGrp="1"/>
          </p:cNvSpPr>
          <p:nvPr>
            <p:ph type="pic" sz="quarter" idx="14" hasCustomPrompt="1"/>
          </p:nvPr>
        </p:nvSpPr>
        <p:spPr>
          <a:xfrm>
            <a:off x="0" y="4605011"/>
            <a:ext cx="5588000" cy="2252989"/>
          </a:xfrm>
          <a:custGeom>
            <a:avLst/>
            <a:gdLst>
              <a:gd name="connsiteX0" fmla="*/ 0 w 4191000"/>
              <a:gd name="connsiteY0" fmla="*/ 0 h 1689742"/>
              <a:gd name="connsiteX1" fmla="*/ 4191000 w 4191000"/>
              <a:gd name="connsiteY1" fmla="*/ 0 h 1689742"/>
              <a:gd name="connsiteX2" fmla="*/ 4191000 w 4191000"/>
              <a:gd name="connsiteY2" fmla="*/ 1689742 h 1689742"/>
              <a:gd name="connsiteX3" fmla="*/ 0 w 4191000"/>
              <a:gd name="connsiteY3" fmla="*/ 1689742 h 1689742"/>
            </a:gdLst>
            <a:ahLst/>
            <a:cxnLst>
              <a:cxn ang="0">
                <a:pos x="connsiteX0" y="connsiteY0"/>
              </a:cxn>
              <a:cxn ang="0">
                <a:pos x="connsiteX1" y="connsiteY1"/>
              </a:cxn>
              <a:cxn ang="0">
                <a:pos x="connsiteX2" y="connsiteY2"/>
              </a:cxn>
              <a:cxn ang="0">
                <a:pos x="connsiteX3" y="connsiteY3"/>
              </a:cxn>
            </a:cxnLst>
            <a:rect l="l" t="t" r="r" b="b"/>
            <a:pathLst>
              <a:path w="4191000" h="1689742">
                <a:moveTo>
                  <a:pt x="0" y="0"/>
                </a:moveTo>
                <a:lnTo>
                  <a:pt x="4191000" y="0"/>
                </a:lnTo>
                <a:lnTo>
                  <a:pt x="4191000" y="1689742"/>
                </a:lnTo>
                <a:lnTo>
                  <a:pt x="0" y="1689742"/>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41132008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R70">
    <p:spTree>
      <p:nvGrpSpPr>
        <p:cNvPr id="1" name=""/>
        <p:cNvGrpSpPr/>
        <p:nvPr/>
      </p:nvGrpSpPr>
      <p:grpSpPr>
        <a:xfrm>
          <a:off x="0" y="0"/>
          <a:ext cx="0" cy="0"/>
          <a:chOff x="0" y="0"/>
          <a:chExt cx="0" cy="0"/>
        </a:xfrm>
      </p:grpSpPr>
      <p:sp>
        <p:nvSpPr>
          <p:cNvPr id="14" name="Picture Placeholder 13"/>
          <p:cNvSpPr>
            <a:spLocks noGrp="1"/>
          </p:cNvSpPr>
          <p:nvPr userDrawn="1">
            <p:ph type="pic" sz="quarter" idx="12" hasCustomPrompt="1"/>
          </p:nvPr>
        </p:nvSpPr>
        <p:spPr>
          <a:xfrm>
            <a:off x="6604000" y="0"/>
            <a:ext cx="5588000" cy="2252989"/>
          </a:xfrm>
          <a:custGeom>
            <a:avLst/>
            <a:gdLst>
              <a:gd name="connsiteX0" fmla="*/ 0 w 4191000"/>
              <a:gd name="connsiteY0" fmla="*/ 0 h 1689742"/>
              <a:gd name="connsiteX1" fmla="*/ 4191000 w 4191000"/>
              <a:gd name="connsiteY1" fmla="*/ 0 h 1689742"/>
              <a:gd name="connsiteX2" fmla="*/ 4191000 w 4191000"/>
              <a:gd name="connsiteY2" fmla="*/ 1689742 h 1689742"/>
              <a:gd name="connsiteX3" fmla="*/ 0 w 4191000"/>
              <a:gd name="connsiteY3" fmla="*/ 1689742 h 1689742"/>
            </a:gdLst>
            <a:ahLst/>
            <a:cxnLst>
              <a:cxn ang="0">
                <a:pos x="connsiteX0" y="connsiteY0"/>
              </a:cxn>
              <a:cxn ang="0">
                <a:pos x="connsiteX1" y="connsiteY1"/>
              </a:cxn>
              <a:cxn ang="0">
                <a:pos x="connsiteX2" y="connsiteY2"/>
              </a:cxn>
              <a:cxn ang="0">
                <a:pos x="connsiteX3" y="connsiteY3"/>
              </a:cxn>
            </a:cxnLst>
            <a:rect l="l" t="t" r="r" b="b"/>
            <a:pathLst>
              <a:path w="4191000" h="1689742">
                <a:moveTo>
                  <a:pt x="0" y="0"/>
                </a:moveTo>
                <a:lnTo>
                  <a:pt x="4191000" y="0"/>
                </a:lnTo>
                <a:lnTo>
                  <a:pt x="4191000" y="1689742"/>
                </a:lnTo>
                <a:lnTo>
                  <a:pt x="0" y="1689742"/>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3" name="Picture Placeholder 12"/>
          <p:cNvSpPr>
            <a:spLocks noGrp="1"/>
          </p:cNvSpPr>
          <p:nvPr>
            <p:ph type="pic" sz="quarter" idx="13" hasCustomPrompt="1"/>
          </p:nvPr>
        </p:nvSpPr>
        <p:spPr>
          <a:xfrm>
            <a:off x="6604000" y="2302506"/>
            <a:ext cx="5588000" cy="2252989"/>
          </a:xfrm>
          <a:custGeom>
            <a:avLst/>
            <a:gdLst>
              <a:gd name="connsiteX0" fmla="*/ 0 w 4191000"/>
              <a:gd name="connsiteY0" fmla="*/ 0 h 1689742"/>
              <a:gd name="connsiteX1" fmla="*/ 4191000 w 4191000"/>
              <a:gd name="connsiteY1" fmla="*/ 0 h 1689742"/>
              <a:gd name="connsiteX2" fmla="*/ 4191000 w 4191000"/>
              <a:gd name="connsiteY2" fmla="*/ 1689742 h 1689742"/>
              <a:gd name="connsiteX3" fmla="*/ 0 w 4191000"/>
              <a:gd name="connsiteY3" fmla="*/ 1689742 h 1689742"/>
            </a:gdLst>
            <a:ahLst/>
            <a:cxnLst>
              <a:cxn ang="0">
                <a:pos x="connsiteX0" y="connsiteY0"/>
              </a:cxn>
              <a:cxn ang="0">
                <a:pos x="connsiteX1" y="connsiteY1"/>
              </a:cxn>
              <a:cxn ang="0">
                <a:pos x="connsiteX2" y="connsiteY2"/>
              </a:cxn>
              <a:cxn ang="0">
                <a:pos x="connsiteX3" y="connsiteY3"/>
              </a:cxn>
            </a:cxnLst>
            <a:rect l="l" t="t" r="r" b="b"/>
            <a:pathLst>
              <a:path w="4191000" h="1689742">
                <a:moveTo>
                  <a:pt x="0" y="0"/>
                </a:moveTo>
                <a:lnTo>
                  <a:pt x="4191000" y="0"/>
                </a:lnTo>
                <a:lnTo>
                  <a:pt x="4191000" y="1689742"/>
                </a:lnTo>
                <a:lnTo>
                  <a:pt x="0" y="1689742"/>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5" name="Picture Placeholder 14"/>
          <p:cNvSpPr>
            <a:spLocks noGrp="1"/>
          </p:cNvSpPr>
          <p:nvPr>
            <p:ph type="pic" sz="quarter" idx="14" hasCustomPrompt="1"/>
          </p:nvPr>
        </p:nvSpPr>
        <p:spPr>
          <a:xfrm>
            <a:off x="6604000" y="4605011"/>
            <a:ext cx="5588000" cy="2252989"/>
          </a:xfrm>
          <a:custGeom>
            <a:avLst/>
            <a:gdLst>
              <a:gd name="connsiteX0" fmla="*/ 0 w 4191000"/>
              <a:gd name="connsiteY0" fmla="*/ 0 h 1689742"/>
              <a:gd name="connsiteX1" fmla="*/ 4191000 w 4191000"/>
              <a:gd name="connsiteY1" fmla="*/ 0 h 1689742"/>
              <a:gd name="connsiteX2" fmla="*/ 4191000 w 4191000"/>
              <a:gd name="connsiteY2" fmla="*/ 1689742 h 1689742"/>
              <a:gd name="connsiteX3" fmla="*/ 0 w 4191000"/>
              <a:gd name="connsiteY3" fmla="*/ 1689742 h 1689742"/>
            </a:gdLst>
            <a:ahLst/>
            <a:cxnLst>
              <a:cxn ang="0">
                <a:pos x="connsiteX0" y="connsiteY0"/>
              </a:cxn>
              <a:cxn ang="0">
                <a:pos x="connsiteX1" y="connsiteY1"/>
              </a:cxn>
              <a:cxn ang="0">
                <a:pos x="connsiteX2" y="connsiteY2"/>
              </a:cxn>
              <a:cxn ang="0">
                <a:pos x="connsiteX3" y="connsiteY3"/>
              </a:cxn>
            </a:cxnLst>
            <a:rect l="l" t="t" r="r" b="b"/>
            <a:pathLst>
              <a:path w="4191000" h="1689742">
                <a:moveTo>
                  <a:pt x="0" y="0"/>
                </a:moveTo>
                <a:lnTo>
                  <a:pt x="4191000" y="0"/>
                </a:lnTo>
                <a:lnTo>
                  <a:pt x="4191000" y="1689742"/>
                </a:lnTo>
                <a:lnTo>
                  <a:pt x="0" y="1689742"/>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20673389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R71">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546100" y="469899"/>
            <a:ext cx="3022600" cy="5930901"/>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0" name="Picture Placeholder 9"/>
          <p:cNvSpPr>
            <a:spLocks noGrp="1"/>
          </p:cNvSpPr>
          <p:nvPr>
            <p:ph type="pic" sz="quarter" idx="18" hasCustomPrompt="1"/>
          </p:nvPr>
        </p:nvSpPr>
        <p:spPr>
          <a:xfrm>
            <a:off x="3848100" y="469899"/>
            <a:ext cx="3023616" cy="28448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5" name="Picture Placeholder 4"/>
          <p:cNvSpPr>
            <a:spLocks noGrp="1"/>
          </p:cNvSpPr>
          <p:nvPr>
            <p:ph type="pic" sz="quarter" idx="19" hasCustomPrompt="1"/>
          </p:nvPr>
        </p:nvSpPr>
        <p:spPr>
          <a:xfrm>
            <a:off x="3848100" y="3568700"/>
            <a:ext cx="3023616" cy="28448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37758193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R72">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8636000" y="469899"/>
            <a:ext cx="3022600" cy="5930901"/>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0" name="Picture Placeholder 9"/>
          <p:cNvSpPr>
            <a:spLocks noGrp="1"/>
          </p:cNvSpPr>
          <p:nvPr>
            <p:ph type="pic" sz="quarter" idx="18" hasCustomPrompt="1"/>
          </p:nvPr>
        </p:nvSpPr>
        <p:spPr>
          <a:xfrm>
            <a:off x="5334000" y="469899"/>
            <a:ext cx="3023616" cy="28448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5" name="Picture Placeholder 4"/>
          <p:cNvSpPr>
            <a:spLocks noGrp="1"/>
          </p:cNvSpPr>
          <p:nvPr>
            <p:ph type="pic" sz="quarter" idx="19" hasCustomPrompt="1"/>
          </p:nvPr>
        </p:nvSpPr>
        <p:spPr>
          <a:xfrm>
            <a:off x="5334000" y="3568700"/>
            <a:ext cx="3023616" cy="28448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18614924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R73">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1039529" y="0"/>
            <a:ext cx="5819353" cy="68580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6515550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R74">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5334534" y="0"/>
            <a:ext cx="5819353" cy="68580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6315745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AR75">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12192000" cy="39370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6670289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AR76">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12192000" cy="35306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0452162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AR78">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8128000" y="381000"/>
            <a:ext cx="3556000" cy="3759200"/>
          </a:xfrm>
          <a:custGeom>
            <a:avLst/>
            <a:gdLst>
              <a:gd name="connsiteX0" fmla="*/ 0 w 2667000"/>
              <a:gd name="connsiteY0" fmla="*/ 0 h 2819400"/>
              <a:gd name="connsiteX1" fmla="*/ 2667000 w 2667000"/>
              <a:gd name="connsiteY1" fmla="*/ 0 h 2819400"/>
              <a:gd name="connsiteX2" fmla="*/ 2667000 w 2667000"/>
              <a:gd name="connsiteY2" fmla="*/ 2819400 h 2819400"/>
              <a:gd name="connsiteX3" fmla="*/ 0 w 2667000"/>
              <a:gd name="connsiteY3" fmla="*/ 2819400 h 2819400"/>
            </a:gdLst>
            <a:ahLst/>
            <a:cxnLst>
              <a:cxn ang="0">
                <a:pos x="connsiteX0" y="connsiteY0"/>
              </a:cxn>
              <a:cxn ang="0">
                <a:pos x="connsiteX1" y="connsiteY1"/>
              </a:cxn>
              <a:cxn ang="0">
                <a:pos x="connsiteX2" y="connsiteY2"/>
              </a:cxn>
              <a:cxn ang="0">
                <a:pos x="connsiteX3" y="connsiteY3"/>
              </a:cxn>
            </a:cxnLst>
            <a:rect l="l" t="t" r="r" b="b"/>
            <a:pathLst>
              <a:path w="2667000" h="2819400">
                <a:moveTo>
                  <a:pt x="0" y="0"/>
                </a:moveTo>
                <a:lnTo>
                  <a:pt x="2667000" y="0"/>
                </a:lnTo>
                <a:lnTo>
                  <a:pt x="2667000" y="2819400"/>
                </a:lnTo>
                <a:lnTo>
                  <a:pt x="0" y="2819400"/>
                </a:lnTo>
                <a:close/>
              </a:path>
            </a:pathLst>
          </a:custGeom>
          <a:solidFill>
            <a:schemeClr val="tx2">
              <a:lumMod val="10000"/>
              <a:lumOff val="90000"/>
            </a:schemeClr>
          </a:solidFill>
          <a:ln w="19050">
            <a:noFill/>
          </a:ln>
        </p:spPr>
        <p:txBody>
          <a:bodyPr wrap="square" tIns="0" bIns="182880" anchor="b">
            <a:noAutofit/>
          </a:bodyPr>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9473546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R79">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457201"/>
            <a:ext cx="2552700" cy="2578100"/>
          </a:xfrm>
          <a:custGeom>
            <a:avLst/>
            <a:gdLst>
              <a:gd name="connsiteX0" fmla="*/ 0 w 2667000"/>
              <a:gd name="connsiteY0" fmla="*/ 0 h 2819400"/>
              <a:gd name="connsiteX1" fmla="*/ 2667000 w 2667000"/>
              <a:gd name="connsiteY1" fmla="*/ 0 h 2819400"/>
              <a:gd name="connsiteX2" fmla="*/ 2667000 w 2667000"/>
              <a:gd name="connsiteY2" fmla="*/ 2819400 h 2819400"/>
              <a:gd name="connsiteX3" fmla="*/ 0 w 2667000"/>
              <a:gd name="connsiteY3" fmla="*/ 2819400 h 2819400"/>
            </a:gdLst>
            <a:ahLst/>
            <a:cxnLst>
              <a:cxn ang="0">
                <a:pos x="connsiteX0" y="connsiteY0"/>
              </a:cxn>
              <a:cxn ang="0">
                <a:pos x="connsiteX1" y="connsiteY1"/>
              </a:cxn>
              <a:cxn ang="0">
                <a:pos x="connsiteX2" y="connsiteY2"/>
              </a:cxn>
              <a:cxn ang="0">
                <a:pos x="connsiteX3" y="connsiteY3"/>
              </a:cxn>
            </a:cxnLst>
            <a:rect l="l" t="t" r="r" b="b"/>
            <a:pathLst>
              <a:path w="2667000" h="2819400">
                <a:moveTo>
                  <a:pt x="0" y="0"/>
                </a:moveTo>
                <a:lnTo>
                  <a:pt x="2667000" y="0"/>
                </a:lnTo>
                <a:lnTo>
                  <a:pt x="2667000" y="2819400"/>
                </a:lnTo>
                <a:lnTo>
                  <a:pt x="0" y="2819400"/>
                </a:lnTo>
                <a:close/>
              </a:path>
            </a:pathLst>
          </a:custGeom>
          <a:solidFill>
            <a:schemeClr val="tx2">
              <a:lumMod val="10000"/>
              <a:lumOff val="90000"/>
            </a:schemeClr>
          </a:solidFill>
          <a:ln w="19050">
            <a:noFill/>
          </a:ln>
        </p:spPr>
        <p:txBody>
          <a:bodyPr wrap="square" tIns="0" bIns="182880" anchor="b">
            <a:noAutofit/>
          </a:bodyPr>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030375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R18">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5080000" y="0"/>
            <a:ext cx="6096000" cy="6858000"/>
          </a:xfrm>
          <a:prstGeom prst="rect">
            <a:avLst/>
          </a:prstGeom>
          <a:no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6003221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AR80">
    <p:spTree>
      <p:nvGrpSpPr>
        <p:cNvPr id="1" name=""/>
        <p:cNvGrpSpPr/>
        <p:nvPr/>
      </p:nvGrpSpPr>
      <p:grpSpPr>
        <a:xfrm>
          <a:off x="0" y="0"/>
          <a:ext cx="0" cy="0"/>
          <a:chOff x="0" y="0"/>
          <a:chExt cx="0" cy="0"/>
        </a:xfrm>
      </p:grpSpPr>
      <p:sp>
        <p:nvSpPr>
          <p:cNvPr id="5" name="Picture Placeholder 3"/>
          <p:cNvSpPr>
            <a:spLocks noGrp="1"/>
          </p:cNvSpPr>
          <p:nvPr>
            <p:ph type="pic" sz="quarter" idx="10" hasCustomPrompt="1"/>
          </p:nvPr>
        </p:nvSpPr>
        <p:spPr>
          <a:xfrm>
            <a:off x="6575973" y="469900"/>
            <a:ext cx="3048000" cy="3657600"/>
          </a:xfrm>
          <a:custGeom>
            <a:avLst/>
            <a:gdLst>
              <a:gd name="connsiteX0" fmla="*/ 0 w 2667000"/>
              <a:gd name="connsiteY0" fmla="*/ 0 h 2819400"/>
              <a:gd name="connsiteX1" fmla="*/ 2667000 w 2667000"/>
              <a:gd name="connsiteY1" fmla="*/ 0 h 2819400"/>
              <a:gd name="connsiteX2" fmla="*/ 2667000 w 2667000"/>
              <a:gd name="connsiteY2" fmla="*/ 2819400 h 2819400"/>
              <a:gd name="connsiteX3" fmla="*/ 0 w 2667000"/>
              <a:gd name="connsiteY3" fmla="*/ 2819400 h 2819400"/>
            </a:gdLst>
            <a:ahLst/>
            <a:cxnLst>
              <a:cxn ang="0">
                <a:pos x="connsiteX0" y="connsiteY0"/>
              </a:cxn>
              <a:cxn ang="0">
                <a:pos x="connsiteX1" y="connsiteY1"/>
              </a:cxn>
              <a:cxn ang="0">
                <a:pos x="connsiteX2" y="connsiteY2"/>
              </a:cxn>
              <a:cxn ang="0">
                <a:pos x="connsiteX3" y="connsiteY3"/>
              </a:cxn>
            </a:cxnLst>
            <a:rect l="l" t="t" r="r" b="b"/>
            <a:pathLst>
              <a:path w="2667000" h="2819400">
                <a:moveTo>
                  <a:pt x="0" y="0"/>
                </a:moveTo>
                <a:lnTo>
                  <a:pt x="2667000" y="0"/>
                </a:lnTo>
                <a:lnTo>
                  <a:pt x="2667000" y="2819400"/>
                </a:lnTo>
                <a:lnTo>
                  <a:pt x="0" y="2819400"/>
                </a:lnTo>
                <a:close/>
              </a:path>
            </a:pathLst>
          </a:custGeom>
          <a:solidFill>
            <a:schemeClr val="tx2">
              <a:lumMod val="10000"/>
              <a:lumOff val="90000"/>
            </a:schemeClr>
          </a:solidFill>
          <a:ln w="19050">
            <a:noFill/>
          </a:ln>
        </p:spPr>
        <p:txBody>
          <a:bodyPr wrap="square" tIns="0" bIns="182880" anchor="b">
            <a:noAutofit/>
          </a:bodyPr>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447330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AR81">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5040008" y="482600"/>
            <a:ext cx="2111984" cy="2113467"/>
          </a:xfrm>
          <a:custGeom>
            <a:avLst/>
            <a:gdLst>
              <a:gd name="connsiteX0" fmla="*/ 791994 w 1583988"/>
              <a:gd name="connsiteY0" fmla="*/ 0 h 1585100"/>
              <a:gd name="connsiteX1" fmla="*/ 1583988 w 1583988"/>
              <a:gd name="connsiteY1" fmla="*/ 792550 h 1585100"/>
              <a:gd name="connsiteX2" fmla="*/ 791994 w 1583988"/>
              <a:gd name="connsiteY2" fmla="*/ 1585100 h 1585100"/>
              <a:gd name="connsiteX3" fmla="*/ 0 w 1583988"/>
              <a:gd name="connsiteY3" fmla="*/ 792550 h 1585100"/>
              <a:gd name="connsiteX4" fmla="*/ 791994 w 1583988"/>
              <a:gd name="connsiteY4" fmla="*/ 0 h 158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988" h="1585100">
                <a:moveTo>
                  <a:pt x="791994" y="0"/>
                </a:moveTo>
                <a:cubicBezTo>
                  <a:pt x="1229400" y="0"/>
                  <a:pt x="1583988" y="354837"/>
                  <a:pt x="1583988" y="792550"/>
                </a:cubicBezTo>
                <a:cubicBezTo>
                  <a:pt x="1583988" y="1230263"/>
                  <a:pt x="1229400" y="1585100"/>
                  <a:pt x="791994" y="1585100"/>
                </a:cubicBezTo>
                <a:cubicBezTo>
                  <a:pt x="354588" y="1585100"/>
                  <a:pt x="0" y="1230263"/>
                  <a:pt x="0" y="792550"/>
                </a:cubicBezTo>
                <a:cubicBezTo>
                  <a:pt x="0" y="354837"/>
                  <a:pt x="354588" y="0"/>
                  <a:pt x="791994" y="0"/>
                </a:cubicBezTo>
                <a:close/>
              </a:path>
            </a:pathLst>
          </a:custGeom>
          <a:solidFill>
            <a:schemeClr val="bg1">
              <a:lumMod val="95000"/>
            </a:schemeClr>
          </a:solidFill>
          <a:ln w="19050">
            <a:noFill/>
          </a:ln>
        </p:spPr>
        <p:txBody>
          <a:bodyPr wrap="square" lIns="0" tIns="0" rIns="0" bIns="365760" anchor="b">
            <a:noAutofit/>
          </a:bodyPr>
          <a:lstStyle>
            <a:lvl1pPr algn="ctr" rtl="0">
              <a:buNone/>
              <a:defRPr sz="16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4022052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R82">
    <p:spTree>
      <p:nvGrpSpPr>
        <p:cNvPr id="1" name=""/>
        <p:cNvGrpSpPr/>
        <p:nvPr/>
      </p:nvGrpSpPr>
      <p:grpSpPr>
        <a:xfrm>
          <a:off x="0" y="0"/>
          <a:ext cx="0" cy="0"/>
          <a:chOff x="0" y="0"/>
          <a:chExt cx="0" cy="0"/>
        </a:xfrm>
      </p:grpSpPr>
      <p:sp>
        <p:nvSpPr>
          <p:cNvPr id="6" name="Picture Placeholder 3"/>
          <p:cNvSpPr>
            <a:spLocks noGrp="1"/>
          </p:cNvSpPr>
          <p:nvPr>
            <p:ph type="pic" sz="quarter" idx="10" hasCustomPrompt="1"/>
          </p:nvPr>
        </p:nvSpPr>
        <p:spPr>
          <a:xfrm>
            <a:off x="685801" y="1174236"/>
            <a:ext cx="1984724" cy="2004472"/>
          </a:xfrm>
          <a:custGeom>
            <a:avLst/>
            <a:gdLst>
              <a:gd name="connsiteX0" fmla="*/ 0 w 2667000"/>
              <a:gd name="connsiteY0" fmla="*/ 0 h 2819400"/>
              <a:gd name="connsiteX1" fmla="*/ 2667000 w 2667000"/>
              <a:gd name="connsiteY1" fmla="*/ 0 h 2819400"/>
              <a:gd name="connsiteX2" fmla="*/ 2667000 w 2667000"/>
              <a:gd name="connsiteY2" fmla="*/ 2819400 h 2819400"/>
              <a:gd name="connsiteX3" fmla="*/ 0 w 2667000"/>
              <a:gd name="connsiteY3" fmla="*/ 2819400 h 2819400"/>
            </a:gdLst>
            <a:ahLst/>
            <a:cxnLst>
              <a:cxn ang="0">
                <a:pos x="connsiteX0" y="connsiteY0"/>
              </a:cxn>
              <a:cxn ang="0">
                <a:pos x="connsiteX1" y="connsiteY1"/>
              </a:cxn>
              <a:cxn ang="0">
                <a:pos x="connsiteX2" y="connsiteY2"/>
              </a:cxn>
              <a:cxn ang="0">
                <a:pos x="connsiteX3" y="connsiteY3"/>
              </a:cxn>
            </a:cxnLst>
            <a:rect l="l" t="t" r="r" b="b"/>
            <a:pathLst>
              <a:path w="2667000" h="2819400">
                <a:moveTo>
                  <a:pt x="0" y="0"/>
                </a:moveTo>
                <a:lnTo>
                  <a:pt x="2667000" y="0"/>
                </a:lnTo>
                <a:lnTo>
                  <a:pt x="2667000" y="2819400"/>
                </a:lnTo>
                <a:lnTo>
                  <a:pt x="0" y="2819400"/>
                </a:lnTo>
                <a:close/>
              </a:path>
            </a:pathLst>
          </a:custGeom>
          <a:solidFill>
            <a:schemeClr val="tx2">
              <a:lumMod val="10000"/>
              <a:lumOff val="90000"/>
            </a:schemeClr>
          </a:solidFill>
          <a:ln w="19050">
            <a:noFill/>
          </a:ln>
        </p:spPr>
        <p:txBody>
          <a:bodyPr wrap="square" tIns="0" bIns="182880" anchor="b">
            <a:noAutofit/>
          </a:bodyPr>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4418566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R83">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12192000" cy="44450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3096437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R84">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12192000" cy="41402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27252942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R88">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6096000" y="0"/>
            <a:ext cx="6096000" cy="6858000"/>
          </a:xfrm>
          <a:prstGeom prst="rect">
            <a:avLst/>
          </a:prstGeom>
          <a:solidFill>
            <a:schemeClr val="bg1">
              <a:lumMod val="95000"/>
            </a:schemeClr>
          </a:solidFill>
          <a:ln>
            <a:noFill/>
          </a:ln>
          <a:effectLst/>
        </p:spPr>
        <p:txBody>
          <a:bodyPr bIns="457200" anchor="b"/>
          <a:lstStyle>
            <a:lvl1pPr algn="ctr">
              <a:buNone/>
              <a:defRPr sz="1600">
                <a:solidFill>
                  <a:schemeClr val="tx1">
                    <a:lumMod val="50000"/>
                    <a:lumOff val="50000"/>
                  </a:schemeClr>
                </a:solidFill>
              </a:defRPr>
            </a:lvl1pPr>
          </a:lstStyle>
          <a:p>
            <a:r>
              <a:rPr lang="en-US"/>
              <a:t>Image Holder</a:t>
            </a:r>
          </a:p>
        </p:txBody>
      </p:sp>
    </p:spTree>
    <p:extLst>
      <p:ext uri="{BB962C8B-B14F-4D97-AF65-F5344CB8AC3E}">
        <p14:creationId xmlns:p14="http://schemas.microsoft.com/office/powerpoint/2010/main" val="12820159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R93">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8000" y="1951566"/>
            <a:ext cx="2540001" cy="2070101"/>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10" name="Picture Placeholder 22"/>
          <p:cNvSpPr>
            <a:spLocks noGrp="1"/>
          </p:cNvSpPr>
          <p:nvPr>
            <p:ph type="pic" sz="quarter" idx="20" hasCustomPrompt="1"/>
          </p:nvPr>
        </p:nvSpPr>
        <p:spPr>
          <a:xfrm>
            <a:off x="508000" y="4207934"/>
            <a:ext cx="2540001" cy="2070101"/>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4527224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R94">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8000" y="1951566"/>
            <a:ext cx="2540001" cy="2070101"/>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10" name="Picture Placeholder 22"/>
          <p:cNvSpPr>
            <a:spLocks noGrp="1"/>
          </p:cNvSpPr>
          <p:nvPr>
            <p:ph type="pic" sz="quarter" idx="20" hasCustomPrompt="1"/>
          </p:nvPr>
        </p:nvSpPr>
        <p:spPr>
          <a:xfrm>
            <a:off x="508000" y="4207934"/>
            <a:ext cx="2540001" cy="2070101"/>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 name="Picture Placeholder 22"/>
          <p:cNvSpPr>
            <a:spLocks noGrp="1"/>
          </p:cNvSpPr>
          <p:nvPr>
            <p:ph type="pic" sz="quarter" idx="21" hasCustomPrompt="1"/>
          </p:nvPr>
        </p:nvSpPr>
        <p:spPr>
          <a:xfrm>
            <a:off x="6146802" y="1951566"/>
            <a:ext cx="2540001" cy="2070101"/>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3" name="Picture Placeholder 22"/>
          <p:cNvSpPr>
            <a:spLocks noGrp="1"/>
          </p:cNvSpPr>
          <p:nvPr>
            <p:ph type="pic" sz="quarter" idx="22" hasCustomPrompt="1"/>
          </p:nvPr>
        </p:nvSpPr>
        <p:spPr>
          <a:xfrm>
            <a:off x="6146802" y="4207934"/>
            <a:ext cx="2540001" cy="2070101"/>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3797449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AR95">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8000" y="1866900"/>
            <a:ext cx="2540001" cy="1557867"/>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10" name="Picture Placeholder 22"/>
          <p:cNvSpPr>
            <a:spLocks noGrp="1"/>
          </p:cNvSpPr>
          <p:nvPr>
            <p:ph type="pic" sz="quarter" idx="20" hasCustomPrompt="1"/>
          </p:nvPr>
        </p:nvSpPr>
        <p:spPr>
          <a:xfrm>
            <a:off x="508000" y="4246033"/>
            <a:ext cx="2540001" cy="1557867"/>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 name="Picture Placeholder 22"/>
          <p:cNvSpPr>
            <a:spLocks noGrp="1"/>
          </p:cNvSpPr>
          <p:nvPr>
            <p:ph type="pic" sz="quarter" idx="21" hasCustomPrompt="1"/>
          </p:nvPr>
        </p:nvSpPr>
        <p:spPr>
          <a:xfrm>
            <a:off x="6146802" y="1866900"/>
            <a:ext cx="2540001" cy="1557867"/>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3" name="Picture Placeholder 22"/>
          <p:cNvSpPr>
            <a:spLocks noGrp="1"/>
          </p:cNvSpPr>
          <p:nvPr>
            <p:ph type="pic" sz="quarter" idx="22" hasCustomPrompt="1"/>
          </p:nvPr>
        </p:nvSpPr>
        <p:spPr>
          <a:xfrm>
            <a:off x="6146802" y="4246033"/>
            <a:ext cx="2540001" cy="1557867"/>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8202263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AR96">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7" y="1866899"/>
            <a:ext cx="34544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4347543" y="1866899"/>
            <a:ext cx="34544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8187088" y="1866899"/>
            <a:ext cx="34544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10" name="Picture Placeholder 22"/>
          <p:cNvSpPr>
            <a:spLocks noGrp="1"/>
          </p:cNvSpPr>
          <p:nvPr>
            <p:ph type="pic" sz="quarter" idx="22" hasCustomPrompt="1"/>
          </p:nvPr>
        </p:nvSpPr>
        <p:spPr>
          <a:xfrm>
            <a:off x="507997" y="4203700"/>
            <a:ext cx="34544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 name="Picture Placeholder 23"/>
          <p:cNvSpPr>
            <a:spLocks noGrp="1"/>
          </p:cNvSpPr>
          <p:nvPr>
            <p:ph type="pic" sz="quarter" idx="23" hasCustomPrompt="1"/>
          </p:nvPr>
        </p:nvSpPr>
        <p:spPr>
          <a:xfrm>
            <a:off x="4347543" y="4203700"/>
            <a:ext cx="34544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3" name="Picture Placeholder 24"/>
          <p:cNvSpPr>
            <a:spLocks noGrp="1"/>
          </p:cNvSpPr>
          <p:nvPr>
            <p:ph type="pic" sz="quarter" idx="24" hasCustomPrompt="1"/>
          </p:nvPr>
        </p:nvSpPr>
        <p:spPr>
          <a:xfrm>
            <a:off x="8187088" y="4203700"/>
            <a:ext cx="34544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012706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R19">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508000" y="0"/>
            <a:ext cx="6096000" cy="6858000"/>
          </a:xfrm>
          <a:prstGeom prst="rect">
            <a:avLst/>
          </a:prstGeom>
          <a:no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27977132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AR97">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8000" y="1866899"/>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3350080" y="1866899"/>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6192160" y="1866899"/>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14" name="Picture Placeholder 24"/>
          <p:cNvSpPr>
            <a:spLocks noGrp="1"/>
          </p:cNvSpPr>
          <p:nvPr>
            <p:ph type="pic" sz="quarter" idx="25" hasCustomPrompt="1"/>
          </p:nvPr>
        </p:nvSpPr>
        <p:spPr>
          <a:xfrm>
            <a:off x="9034240" y="1866899"/>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6" name="Picture Placeholder 22"/>
          <p:cNvSpPr>
            <a:spLocks noGrp="1"/>
          </p:cNvSpPr>
          <p:nvPr>
            <p:ph type="pic" sz="quarter" idx="26" hasCustomPrompt="1"/>
          </p:nvPr>
        </p:nvSpPr>
        <p:spPr>
          <a:xfrm>
            <a:off x="508000" y="4203700"/>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7" name="Picture Placeholder 23"/>
          <p:cNvSpPr>
            <a:spLocks noGrp="1"/>
          </p:cNvSpPr>
          <p:nvPr>
            <p:ph type="pic" sz="quarter" idx="27" hasCustomPrompt="1"/>
          </p:nvPr>
        </p:nvSpPr>
        <p:spPr>
          <a:xfrm>
            <a:off x="3350080" y="4203700"/>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8" name="Picture Placeholder 24"/>
          <p:cNvSpPr>
            <a:spLocks noGrp="1"/>
          </p:cNvSpPr>
          <p:nvPr>
            <p:ph type="pic" sz="quarter" idx="28" hasCustomPrompt="1"/>
          </p:nvPr>
        </p:nvSpPr>
        <p:spPr>
          <a:xfrm>
            <a:off x="6192160" y="4203700"/>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9" name="Picture Placeholder 24"/>
          <p:cNvSpPr>
            <a:spLocks noGrp="1"/>
          </p:cNvSpPr>
          <p:nvPr>
            <p:ph type="pic" sz="quarter" idx="29" hasCustomPrompt="1"/>
          </p:nvPr>
        </p:nvSpPr>
        <p:spPr>
          <a:xfrm>
            <a:off x="9034240" y="4203700"/>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388180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AR98">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41" name="Picture Placeholder 40"/>
          <p:cNvSpPr>
            <a:spLocks noGrp="1"/>
          </p:cNvSpPr>
          <p:nvPr>
            <p:ph type="pic" sz="quarter" idx="19" hasCustomPrompt="1"/>
          </p:nvPr>
        </p:nvSpPr>
        <p:spPr>
          <a:xfrm>
            <a:off x="508000" y="218440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2" name="Picture Placeholder 41"/>
          <p:cNvSpPr>
            <a:spLocks noGrp="1"/>
          </p:cNvSpPr>
          <p:nvPr>
            <p:ph type="pic" sz="quarter" idx="20" hasCustomPrompt="1"/>
          </p:nvPr>
        </p:nvSpPr>
        <p:spPr>
          <a:xfrm>
            <a:off x="2357300" y="218440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3" name="Picture Placeholder 42"/>
          <p:cNvSpPr>
            <a:spLocks noGrp="1"/>
          </p:cNvSpPr>
          <p:nvPr>
            <p:ph type="pic" sz="quarter" idx="21" hasCustomPrompt="1"/>
          </p:nvPr>
        </p:nvSpPr>
        <p:spPr>
          <a:xfrm>
            <a:off x="4240428" y="218440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4" name="Picture Placeholder 43"/>
          <p:cNvSpPr>
            <a:spLocks noGrp="1"/>
          </p:cNvSpPr>
          <p:nvPr>
            <p:ph type="pic" sz="quarter" idx="22" hasCustomPrompt="1"/>
          </p:nvPr>
        </p:nvSpPr>
        <p:spPr>
          <a:xfrm>
            <a:off x="6123556" y="218440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5" name="Picture Placeholder 44"/>
          <p:cNvSpPr>
            <a:spLocks noGrp="1"/>
          </p:cNvSpPr>
          <p:nvPr>
            <p:ph type="pic" sz="quarter" idx="23" hasCustomPrompt="1"/>
          </p:nvPr>
        </p:nvSpPr>
        <p:spPr>
          <a:xfrm>
            <a:off x="8006685" y="218440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6" name="Picture Placeholder 45"/>
          <p:cNvSpPr>
            <a:spLocks noGrp="1"/>
          </p:cNvSpPr>
          <p:nvPr>
            <p:ph type="pic" sz="quarter" idx="24" hasCustomPrompt="1"/>
          </p:nvPr>
        </p:nvSpPr>
        <p:spPr>
          <a:xfrm>
            <a:off x="2362937" y="421412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7" name="Picture Placeholder 46"/>
          <p:cNvSpPr>
            <a:spLocks noGrp="1"/>
          </p:cNvSpPr>
          <p:nvPr>
            <p:ph type="pic" sz="quarter" idx="25" hasCustomPrompt="1"/>
          </p:nvPr>
        </p:nvSpPr>
        <p:spPr>
          <a:xfrm>
            <a:off x="4212237" y="421412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8" name="Picture Placeholder 47"/>
          <p:cNvSpPr>
            <a:spLocks noGrp="1"/>
          </p:cNvSpPr>
          <p:nvPr>
            <p:ph type="pic" sz="quarter" idx="26" hasCustomPrompt="1"/>
          </p:nvPr>
        </p:nvSpPr>
        <p:spPr>
          <a:xfrm>
            <a:off x="6095365" y="421412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9" name="Picture Placeholder 48"/>
          <p:cNvSpPr>
            <a:spLocks noGrp="1"/>
          </p:cNvSpPr>
          <p:nvPr>
            <p:ph type="pic" sz="quarter" idx="27" hasCustomPrompt="1"/>
          </p:nvPr>
        </p:nvSpPr>
        <p:spPr>
          <a:xfrm>
            <a:off x="7978493" y="421412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50" name="Picture Placeholder 49"/>
          <p:cNvSpPr>
            <a:spLocks noGrp="1"/>
          </p:cNvSpPr>
          <p:nvPr>
            <p:ph type="pic" sz="quarter" idx="28" hasCustomPrompt="1"/>
          </p:nvPr>
        </p:nvSpPr>
        <p:spPr>
          <a:xfrm>
            <a:off x="9861623" y="421412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7339613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AR99">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63" name="Picture Placeholder 62"/>
          <p:cNvSpPr>
            <a:spLocks noGrp="1"/>
          </p:cNvSpPr>
          <p:nvPr>
            <p:ph type="pic" sz="quarter" idx="19" hasCustomPrompt="1"/>
          </p:nvPr>
        </p:nvSpPr>
        <p:spPr>
          <a:xfrm>
            <a:off x="524934" y="1786467"/>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64" name="Picture Placeholder 63"/>
          <p:cNvSpPr>
            <a:spLocks noGrp="1"/>
          </p:cNvSpPr>
          <p:nvPr>
            <p:ph type="pic" sz="quarter" idx="20" hasCustomPrompt="1"/>
          </p:nvPr>
        </p:nvSpPr>
        <p:spPr>
          <a:xfrm>
            <a:off x="2124023" y="1786467"/>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65" name="Picture Placeholder 64"/>
          <p:cNvSpPr>
            <a:spLocks noGrp="1"/>
          </p:cNvSpPr>
          <p:nvPr>
            <p:ph type="pic" sz="quarter" idx="21" hasCustomPrompt="1"/>
          </p:nvPr>
        </p:nvSpPr>
        <p:spPr>
          <a:xfrm>
            <a:off x="3723111" y="1786467"/>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66" name="Picture Placeholder 65"/>
          <p:cNvSpPr>
            <a:spLocks noGrp="1"/>
          </p:cNvSpPr>
          <p:nvPr>
            <p:ph type="pic" sz="quarter" idx="22" hasCustomPrompt="1"/>
          </p:nvPr>
        </p:nvSpPr>
        <p:spPr>
          <a:xfrm>
            <a:off x="5322200" y="1786467"/>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67" name="Picture Placeholder 66"/>
          <p:cNvSpPr>
            <a:spLocks noGrp="1"/>
          </p:cNvSpPr>
          <p:nvPr>
            <p:ph type="pic" sz="quarter" idx="23" hasCustomPrompt="1"/>
          </p:nvPr>
        </p:nvSpPr>
        <p:spPr>
          <a:xfrm>
            <a:off x="6921290" y="1786467"/>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68" name="Picture Placeholder 67"/>
          <p:cNvSpPr>
            <a:spLocks noGrp="1"/>
          </p:cNvSpPr>
          <p:nvPr>
            <p:ph type="pic" sz="quarter" idx="24" hasCustomPrompt="1"/>
          </p:nvPr>
        </p:nvSpPr>
        <p:spPr>
          <a:xfrm>
            <a:off x="8520378" y="1786467"/>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69" name="Picture Placeholder 68"/>
          <p:cNvSpPr>
            <a:spLocks noGrp="1"/>
          </p:cNvSpPr>
          <p:nvPr>
            <p:ph type="pic" sz="quarter" idx="25" hasCustomPrompt="1"/>
          </p:nvPr>
        </p:nvSpPr>
        <p:spPr>
          <a:xfrm>
            <a:off x="10119467" y="1786467"/>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0" name="Picture Placeholder 69"/>
          <p:cNvSpPr>
            <a:spLocks noGrp="1"/>
          </p:cNvSpPr>
          <p:nvPr>
            <p:ph type="pic" sz="quarter" idx="26" hasCustomPrompt="1"/>
          </p:nvPr>
        </p:nvSpPr>
        <p:spPr>
          <a:xfrm>
            <a:off x="524934" y="3350320"/>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1" name="Picture Placeholder 70"/>
          <p:cNvSpPr>
            <a:spLocks noGrp="1"/>
          </p:cNvSpPr>
          <p:nvPr>
            <p:ph type="pic" sz="quarter" idx="27" hasCustomPrompt="1"/>
          </p:nvPr>
        </p:nvSpPr>
        <p:spPr>
          <a:xfrm>
            <a:off x="2124023" y="3350320"/>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2" name="Picture Placeholder 71"/>
          <p:cNvSpPr>
            <a:spLocks noGrp="1"/>
          </p:cNvSpPr>
          <p:nvPr>
            <p:ph type="pic" sz="quarter" idx="31" hasCustomPrompt="1"/>
          </p:nvPr>
        </p:nvSpPr>
        <p:spPr>
          <a:xfrm>
            <a:off x="8520378" y="3350320"/>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3" name="Picture Placeholder 72"/>
          <p:cNvSpPr>
            <a:spLocks noGrp="1"/>
          </p:cNvSpPr>
          <p:nvPr>
            <p:ph type="pic" sz="quarter" idx="32" hasCustomPrompt="1"/>
          </p:nvPr>
        </p:nvSpPr>
        <p:spPr>
          <a:xfrm>
            <a:off x="10119467" y="3350320"/>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4" name="Picture Placeholder 73"/>
          <p:cNvSpPr>
            <a:spLocks noGrp="1"/>
          </p:cNvSpPr>
          <p:nvPr>
            <p:ph type="pic" sz="quarter" idx="33" hasCustomPrompt="1"/>
          </p:nvPr>
        </p:nvSpPr>
        <p:spPr>
          <a:xfrm>
            <a:off x="524934" y="4914174"/>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5" name="Picture Placeholder 74"/>
          <p:cNvSpPr>
            <a:spLocks noGrp="1"/>
          </p:cNvSpPr>
          <p:nvPr>
            <p:ph type="pic" sz="quarter" idx="34" hasCustomPrompt="1"/>
          </p:nvPr>
        </p:nvSpPr>
        <p:spPr>
          <a:xfrm>
            <a:off x="2124023" y="4914174"/>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6" name="Picture Placeholder 75"/>
          <p:cNvSpPr>
            <a:spLocks noGrp="1"/>
          </p:cNvSpPr>
          <p:nvPr>
            <p:ph type="pic" sz="quarter" idx="35" hasCustomPrompt="1"/>
          </p:nvPr>
        </p:nvSpPr>
        <p:spPr>
          <a:xfrm>
            <a:off x="3723111" y="4914174"/>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7" name="Picture Placeholder 76"/>
          <p:cNvSpPr>
            <a:spLocks noGrp="1"/>
          </p:cNvSpPr>
          <p:nvPr>
            <p:ph type="pic" sz="quarter" idx="36" hasCustomPrompt="1"/>
          </p:nvPr>
        </p:nvSpPr>
        <p:spPr>
          <a:xfrm>
            <a:off x="5322200" y="4914174"/>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8" name="Picture Placeholder 77"/>
          <p:cNvSpPr>
            <a:spLocks noGrp="1"/>
          </p:cNvSpPr>
          <p:nvPr>
            <p:ph type="pic" sz="quarter" idx="37" hasCustomPrompt="1"/>
          </p:nvPr>
        </p:nvSpPr>
        <p:spPr>
          <a:xfrm>
            <a:off x="6921290" y="4914174"/>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9" name="Picture Placeholder 78"/>
          <p:cNvSpPr>
            <a:spLocks noGrp="1"/>
          </p:cNvSpPr>
          <p:nvPr>
            <p:ph type="pic" sz="quarter" idx="38" hasCustomPrompt="1"/>
          </p:nvPr>
        </p:nvSpPr>
        <p:spPr>
          <a:xfrm>
            <a:off x="8520378" y="4914174"/>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80" name="Picture Placeholder 79"/>
          <p:cNvSpPr>
            <a:spLocks noGrp="1"/>
          </p:cNvSpPr>
          <p:nvPr>
            <p:ph type="pic" sz="quarter" idx="39" hasCustomPrompt="1"/>
          </p:nvPr>
        </p:nvSpPr>
        <p:spPr>
          <a:xfrm>
            <a:off x="10119467" y="4914174"/>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1586695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AR100">
    <p:spTree>
      <p:nvGrpSpPr>
        <p:cNvPr id="1" name=""/>
        <p:cNvGrpSpPr/>
        <p:nvPr/>
      </p:nvGrpSpPr>
      <p:grpSpPr>
        <a:xfrm>
          <a:off x="0" y="0"/>
          <a:ext cx="0" cy="0"/>
          <a:chOff x="0" y="0"/>
          <a:chExt cx="0" cy="0"/>
        </a:xfrm>
      </p:grpSpPr>
      <p:sp>
        <p:nvSpPr>
          <p:cNvPr id="97" name="Picture Placeholder 96"/>
          <p:cNvSpPr>
            <a:spLocks noGrp="1"/>
          </p:cNvSpPr>
          <p:nvPr>
            <p:ph type="pic" sz="quarter" idx="19" hasCustomPrompt="1"/>
          </p:nvPr>
        </p:nvSpPr>
        <p:spPr>
          <a:xfrm>
            <a:off x="1" y="0"/>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98" name="Picture Placeholder 97"/>
          <p:cNvSpPr>
            <a:spLocks noGrp="1"/>
          </p:cNvSpPr>
          <p:nvPr>
            <p:ph type="pic" sz="quarter" idx="20" hasCustomPrompt="1"/>
          </p:nvPr>
        </p:nvSpPr>
        <p:spPr>
          <a:xfrm>
            <a:off x="1" y="172548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99" name="Picture Placeholder 98"/>
          <p:cNvSpPr>
            <a:spLocks noGrp="1"/>
          </p:cNvSpPr>
          <p:nvPr>
            <p:ph type="pic" sz="quarter" idx="21" hasCustomPrompt="1"/>
          </p:nvPr>
        </p:nvSpPr>
        <p:spPr>
          <a:xfrm>
            <a:off x="1" y="3450969"/>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0" name="Picture Placeholder 99"/>
          <p:cNvSpPr>
            <a:spLocks noGrp="1"/>
          </p:cNvSpPr>
          <p:nvPr>
            <p:ph type="pic" sz="quarter" idx="22" hasCustomPrompt="1"/>
          </p:nvPr>
        </p:nvSpPr>
        <p:spPr>
          <a:xfrm>
            <a:off x="1" y="517372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1" name="Picture Placeholder 100"/>
          <p:cNvSpPr>
            <a:spLocks noGrp="1"/>
          </p:cNvSpPr>
          <p:nvPr>
            <p:ph type="pic" sz="quarter" idx="23" hasCustomPrompt="1"/>
          </p:nvPr>
        </p:nvSpPr>
        <p:spPr>
          <a:xfrm>
            <a:off x="1747108" y="0"/>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2" name="Picture Placeholder 101"/>
          <p:cNvSpPr>
            <a:spLocks noGrp="1"/>
          </p:cNvSpPr>
          <p:nvPr>
            <p:ph type="pic" sz="quarter" idx="24" hasCustomPrompt="1"/>
          </p:nvPr>
        </p:nvSpPr>
        <p:spPr>
          <a:xfrm>
            <a:off x="1747108" y="172548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3" name="Picture Placeholder 102"/>
          <p:cNvSpPr>
            <a:spLocks noGrp="1"/>
          </p:cNvSpPr>
          <p:nvPr>
            <p:ph type="pic" sz="quarter" idx="25" hasCustomPrompt="1"/>
          </p:nvPr>
        </p:nvSpPr>
        <p:spPr>
          <a:xfrm>
            <a:off x="1747108" y="3450969"/>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4" name="Picture Placeholder 103"/>
          <p:cNvSpPr>
            <a:spLocks noGrp="1"/>
          </p:cNvSpPr>
          <p:nvPr>
            <p:ph type="pic" sz="quarter" idx="26" hasCustomPrompt="1"/>
          </p:nvPr>
        </p:nvSpPr>
        <p:spPr>
          <a:xfrm>
            <a:off x="1747108" y="517372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5" name="Picture Placeholder 104"/>
          <p:cNvSpPr>
            <a:spLocks noGrp="1"/>
          </p:cNvSpPr>
          <p:nvPr>
            <p:ph type="pic" sz="quarter" idx="27" hasCustomPrompt="1"/>
          </p:nvPr>
        </p:nvSpPr>
        <p:spPr>
          <a:xfrm>
            <a:off x="3494217" y="0"/>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6" name="Picture Placeholder 105"/>
          <p:cNvSpPr>
            <a:spLocks noGrp="1"/>
          </p:cNvSpPr>
          <p:nvPr>
            <p:ph type="pic" sz="quarter" idx="30" hasCustomPrompt="1"/>
          </p:nvPr>
        </p:nvSpPr>
        <p:spPr>
          <a:xfrm>
            <a:off x="3494217" y="517372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7" name="Picture Placeholder 106"/>
          <p:cNvSpPr>
            <a:spLocks noGrp="1"/>
          </p:cNvSpPr>
          <p:nvPr>
            <p:ph type="pic" sz="quarter" idx="31" hasCustomPrompt="1"/>
          </p:nvPr>
        </p:nvSpPr>
        <p:spPr>
          <a:xfrm>
            <a:off x="5241324" y="0"/>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8" name="Picture Placeholder 117"/>
          <p:cNvSpPr>
            <a:spLocks noGrp="1"/>
          </p:cNvSpPr>
          <p:nvPr>
            <p:ph type="pic" sz="quarter" idx="34" hasCustomPrompt="1"/>
          </p:nvPr>
        </p:nvSpPr>
        <p:spPr>
          <a:xfrm>
            <a:off x="5241324" y="517372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8" name="Picture Placeholder 107"/>
          <p:cNvSpPr>
            <a:spLocks noGrp="1"/>
          </p:cNvSpPr>
          <p:nvPr>
            <p:ph type="pic" sz="quarter" idx="35" hasCustomPrompt="1"/>
          </p:nvPr>
        </p:nvSpPr>
        <p:spPr>
          <a:xfrm>
            <a:off x="6988432" y="0"/>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7" name="Picture Placeholder 116"/>
          <p:cNvSpPr>
            <a:spLocks noGrp="1"/>
          </p:cNvSpPr>
          <p:nvPr>
            <p:ph type="pic" sz="quarter" idx="38" hasCustomPrompt="1"/>
          </p:nvPr>
        </p:nvSpPr>
        <p:spPr>
          <a:xfrm>
            <a:off x="6988432" y="517372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9" name="Picture Placeholder 108"/>
          <p:cNvSpPr>
            <a:spLocks noGrp="1"/>
          </p:cNvSpPr>
          <p:nvPr>
            <p:ph type="pic" sz="quarter" idx="39" hasCustomPrompt="1"/>
          </p:nvPr>
        </p:nvSpPr>
        <p:spPr>
          <a:xfrm>
            <a:off x="8735538" y="0"/>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3" name="Picture Placeholder 112"/>
          <p:cNvSpPr>
            <a:spLocks noGrp="1"/>
          </p:cNvSpPr>
          <p:nvPr>
            <p:ph type="pic" sz="quarter" idx="40" hasCustomPrompt="1"/>
          </p:nvPr>
        </p:nvSpPr>
        <p:spPr>
          <a:xfrm>
            <a:off x="8735538" y="172548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4" name="Picture Placeholder 113"/>
          <p:cNvSpPr>
            <a:spLocks noGrp="1"/>
          </p:cNvSpPr>
          <p:nvPr>
            <p:ph type="pic" sz="quarter" idx="41" hasCustomPrompt="1"/>
          </p:nvPr>
        </p:nvSpPr>
        <p:spPr>
          <a:xfrm>
            <a:off x="8735538" y="3450969"/>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5" name="Picture Placeholder 114"/>
          <p:cNvSpPr>
            <a:spLocks noGrp="1"/>
          </p:cNvSpPr>
          <p:nvPr>
            <p:ph type="pic" sz="quarter" idx="42" hasCustomPrompt="1"/>
          </p:nvPr>
        </p:nvSpPr>
        <p:spPr>
          <a:xfrm>
            <a:off x="8735538" y="517372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0" name="Picture Placeholder 109"/>
          <p:cNvSpPr>
            <a:spLocks noGrp="1"/>
          </p:cNvSpPr>
          <p:nvPr>
            <p:ph type="pic" sz="quarter" idx="43" hasCustomPrompt="1"/>
          </p:nvPr>
        </p:nvSpPr>
        <p:spPr>
          <a:xfrm>
            <a:off x="10482648" y="0"/>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1" name="Picture Placeholder 110"/>
          <p:cNvSpPr>
            <a:spLocks noGrp="1"/>
          </p:cNvSpPr>
          <p:nvPr>
            <p:ph type="pic" sz="quarter" idx="44" hasCustomPrompt="1"/>
          </p:nvPr>
        </p:nvSpPr>
        <p:spPr>
          <a:xfrm>
            <a:off x="10482648" y="172548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2" name="Picture Placeholder 111"/>
          <p:cNvSpPr>
            <a:spLocks noGrp="1"/>
          </p:cNvSpPr>
          <p:nvPr>
            <p:ph type="pic" sz="quarter" idx="45" hasCustomPrompt="1"/>
          </p:nvPr>
        </p:nvSpPr>
        <p:spPr>
          <a:xfrm>
            <a:off x="10482648" y="3450969"/>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6" name="Picture Placeholder 115"/>
          <p:cNvSpPr>
            <a:spLocks noGrp="1"/>
          </p:cNvSpPr>
          <p:nvPr>
            <p:ph type="pic" sz="quarter" idx="46" hasCustomPrompt="1"/>
          </p:nvPr>
        </p:nvSpPr>
        <p:spPr>
          <a:xfrm>
            <a:off x="10482648" y="517372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0248621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Light Blue Title Slide">
    <p:spTree>
      <p:nvGrpSpPr>
        <p:cNvPr id="1" name=""/>
        <p:cNvGrpSpPr/>
        <p:nvPr/>
      </p:nvGrpSpPr>
      <p:grpSpPr>
        <a:xfrm>
          <a:off x="0" y="0"/>
          <a:ext cx="0" cy="0"/>
          <a:chOff x="0" y="0"/>
          <a:chExt cx="0" cy="0"/>
        </a:xfrm>
      </p:grpSpPr>
      <p:sp>
        <p:nvSpPr>
          <p:cNvPr id="6" name="Rectangle 5"/>
          <p:cNvSpPr>
            <a:spLocks noChangeArrowheads="1"/>
          </p:cNvSpPr>
          <p:nvPr/>
        </p:nvSpPr>
        <p:spPr bwMode="auto">
          <a:xfrm flipV="1">
            <a:off x="0" y="0"/>
            <a:ext cx="12192000" cy="4479925"/>
          </a:xfrm>
          <a:prstGeom prst="rect">
            <a:avLst/>
          </a:prstGeom>
          <a:solidFill>
            <a:srgbClr val="139A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5" indent="-115885">
              <a:spcBef>
                <a:spcPct val="50000"/>
              </a:spcBef>
              <a:buFontTx/>
              <a:buChar char="•"/>
            </a:pPr>
            <a:endParaRPr lang="en-US" sz="1300" b="0"/>
          </a:p>
        </p:txBody>
      </p:sp>
      <p:sp>
        <p:nvSpPr>
          <p:cNvPr id="7" name="Rectangle 6"/>
          <p:cNvSpPr>
            <a:spLocks noChangeArrowheads="1"/>
          </p:cNvSpPr>
          <p:nvPr/>
        </p:nvSpPr>
        <p:spPr bwMode="auto">
          <a:xfrm>
            <a:off x="0" y="4311651"/>
            <a:ext cx="12192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5" indent="-115885">
              <a:spcBef>
                <a:spcPct val="50000"/>
              </a:spcBef>
              <a:buFontTx/>
              <a:buChar char="•"/>
            </a:pPr>
            <a:endParaRPr lang="en-US" sz="1300" b="0">
              <a:solidFill>
                <a:schemeClr val="bg1"/>
              </a:solidFill>
            </a:endParaRPr>
          </a:p>
        </p:txBody>
      </p:sp>
      <p:sp>
        <p:nvSpPr>
          <p:cNvPr id="330" name="Title 329"/>
          <p:cNvSpPr>
            <a:spLocks noGrp="1"/>
          </p:cNvSpPr>
          <p:nvPr>
            <p:ph type="title"/>
          </p:nvPr>
        </p:nvSpPr>
        <p:spPr>
          <a:xfrm>
            <a:off x="2016831" y="1189790"/>
            <a:ext cx="9295741" cy="1822161"/>
          </a:xfrm>
        </p:spPr>
        <p:txBody>
          <a:bodyPr anchor="b"/>
          <a:lstStyle>
            <a:lvl1pPr>
              <a:lnSpc>
                <a:spcPct val="100000"/>
              </a:lnSpc>
              <a:spcBef>
                <a:spcPts val="0"/>
              </a:spcBef>
              <a:defRPr sz="3600" b="1" baseline="0">
                <a:solidFill>
                  <a:schemeClr val="bg1"/>
                </a:solidFill>
              </a:defRPr>
            </a:lvl1pPr>
          </a:lstStyle>
          <a:p>
            <a:r>
              <a:rPr lang="en-US"/>
              <a:t>Click to edit Master title style</a:t>
            </a:r>
          </a:p>
        </p:txBody>
      </p:sp>
      <p:sp>
        <p:nvSpPr>
          <p:cNvPr id="332" name="Text Placeholder 331"/>
          <p:cNvSpPr>
            <a:spLocks noGrp="1"/>
          </p:cNvSpPr>
          <p:nvPr>
            <p:ph type="body" sz="quarter" idx="13"/>
          </p:nvPr>
        </p:nvSpPr>
        <p:spPr>
          <a:xfrm>
            <a:off x="2033565" y="3000005"/>
            <a:ext cx="9279009" cy="875885"/>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69" name="Text Placeholder 331"/>
          <p:cNvSpPr>
            <a:spLocks noGrp="1"/>
          </p:cNvSpPr>
          <p:nvPr>
            <p:ph type="body" sz="quarter" idx="14"/>
          </p:nvPr>
        </p:nvSpPr>
        <p:spPr>
          <a:xfrm>
            <a:off x="7576097" y="4699002"/>
            <a:ext cx="3761560" cy="1393637"/>
          </a:xfrm>
        </p:spPr>
        <p:txBody>
          <a:bodyPr anchor="b"/>
          <a:lstStyle>
            <a:lvl1pPr algn="r">
              <a:lnSpc>
                <a:spcPct val="100000"/>
              </a:lnSpc>
              <a:defRPr sz="1500" b="0" i="0" baseline="0">
                <a:solidFill>
                  <a:schemeClr val="tx1"/>
                </a:solidFill>
                <a:latin typeface="Arial"/>
                <a:cs typeface="Arial"/>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a:p>
            <a:pPr lvl="1"/>
            <a:r>
              <a:rPr lang="en-US"/>
              <a:t>Second level</a:t>
            </a:r>
          </a:p>
        </p:txBody>
      </p:sp>
      <p:sp>
        <p:nvSpPr>
          <p:cNvPr id="70" name="Picture Placeholder 4"/>
          <p:cNvSpPr>
            <a:spLocks noGrp="1"/>
          </p:cNvSpPr>
          <p:nvPr>
            <p:ph type="pic" sz="quarter" idx="16"/>
          </p:nvPr>
        </p:nvSpPr>
        <p:spPr>
          <a:xfrm>
            <a:off x="677335" y="4699001"/>
            <a:ext cx="6745111" cy="1375832"/>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8" name="Rectangle 1028"/>
          <p:cNvSpPr>
            <a:spLocks noGrp="1" noChangeArrowheads="1"/>
          </p:cNvSpPr>
          <p:nvPr>
            <p:ph type="dt" sz="half" idx="17"/>
          </p:nvPr>
        </p:nvSpPr>
        <p:spPr>
          <a:xfrm>
            <a:off x="7922684" y="6107113"/>
            <a:ext cx="3401483" cy="306387"/>
          </a:xfrm>
          <a:prstGeom prst="rect">
            <a:avLst/>
          </a:prstGeom>
        </p:spPr>
        <p:txBody>
          <a:bodyPr rIns="0" anchor="ctr"/>
          <a:lstStyle>
            <a:lvl1pPr algn="r">
              <a:defRPr b="0" i="0" dirty="0">
                <a:solidFill>
                  <a:schemeClr val="tx1"/>
                </a:solidFill>
                <a:latin typeface="Arial"/>
                <a:cs typeface="Arial"/>
              </a:defRPr>
            </a:lvl1pPr>
          </a:lstStyle>
          <a:p>
            <a:pPr>
              <a:defRPr/>
            </a:pPr>
            <a:endParaRPr lang="en-US"/>
          </a:p>
        </p:txBody>
      </p:sp>
    </p:spTree>
    <p:extLst>
      <p:ext uri="{BB962C8B-B14F-4D97-AF65-F5344CB8AC3E}">
        <p14:creationId xmlns:p14="http://schemas.microsoft.com/office/powerpoint/2010/main" val="6628035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33AA-4906-D540-8D45-D30DF3A410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E15FED-9964-CA4E-B168-7E0C44FE0FE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44E64-C5CA-C349-8862-45EC4179F66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0EB126B-2F22-2340-81C9-34F47C571E43}"/>
              </a:ext>
            </a:extLst>
          </p:cNvPr>
          <p:cNvSpPr>
            <a:spLocks noGrp="1"/>
          </p:cNvSpPr>
          <p:nvPr>
            <p:ph type="dt" sz="half" idx="10"/>
          </p:nvPr>
        </p:nvSpPr>
        <p:spPr/>
        <p:txBody>
          <a:bodyPr/>
          <a:lstStyle/>
          <a:p>
            <a:fld id="{EEB27C15-B149-814A-AEC4-980E934466B7}" type="datetimeFigureOut">
              <a:rPr lang="en-US" smtClean="0"/>
              <a:pPr/>
              <a:t>10/6/2020</a:t>
            </a:fld>
            <a:endParaRPr lang="en-US" dirty="0"/>
          </a:p>
        </p:txBody>
      </p:sp>
      <p:sp>
        <p:nvSpPr>
          <p:cNvPr id="6" name="Footer Placeholder 5">
            <a:extLst>
              <a:ext uri="{FF2B5EF4-FFF2-40B4-BE49-F238E27FC236}">
                <a16:creationId xmlns:a16="http://schemas.microsoft.com/office/drawing/2014/main" id="{A3F192EA-61E5-2B47-A37A-A9EA848479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3E8BAF-A251-FA4A-90C8-BC01D56F32F8}"/>
              </a:ext>
            </a:extLst>
          </p:cNvPr>
          <p:cNvSpPr>
            <a:spLocks noGrp="1"/>
          </p:cNvSpPr>
          <p:nvPr>
            <p:ph type="sldNum" sz="quarter" idx="12"/>
          </p:nvPr>
        </p:nvSpPr>
        <p:spPr/>
        <p:txBody>
          <a:bodyPr/>
          <a:lstStyle/>
          <a:p>
            <a:fld id="{FDC2E30C-9539-124A-9096-5E075D74EB79}" type="slidenum">
              <a:rPr lang="en-US" smtClean="0"/>
              <a:pPr/>
              <a:t>‹#›</a:t>
            </a:fld>
            <a:endParaRPr lang="en-US" dirty="0"/>
          </a:p>
        </p:txBody>
      </p:sp>
    </p:spTree>
    <p:extLst>
      <p:ext uri="{BB962C8B-B14F-4D97-AF65-F5344CB8AC3E}">
        <p14:creationId xmlns:p14="http://schemas.microsoft.com/office/powerpoint/2010/main" val="40448703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A0E4D-93B4-1546-9503-3E8C2AF151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C53EF1-F663-1C42-A519-2F946391570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807F5D-3CCE-E548-88CD-724F5C7F61A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54B1A2-9C0C-E744-9C10-90244C8A4DA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7C13EB-3B92-364A-B0C3-CD3DA2EB2A15}"/>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E84838-F4CD-5F46-98FB-A07991685155}"/>
              </a:ext>
            </a:extLst>
          </p:cNvPr>
          <p:cNvSpPr>
            <a:spLocks noGrp="1"/>
          </p:cNvSpPr>
          <p:nvPr>
            <p:ph type="dt" sz="half" idx="10"/>
          </p:nvPr>
        </p:nvSpPr>
        <p:spPr/>
        <p:txBody>
          <a:bodyPr/>
          <a:lstStyle/>
          <a:p>
            <a:fld id="{EEB27C15-B149-814A-AEC4-980E934466B7}" type="datetimeFigureOut">
              <a:rPr lang="en-US" smtClean="0"/>
              <a:pPr/>
              <a:t>10/6/2020</a:t>
            </a:fld>
            <a:endParaRPr lang="en-US" dirty="0"/>
          </a:p>
        </p:txBody>
      </p:sp>
      <p:sp>
        <p:nvSpPr>
          <p:cNvPr id="8" name="Footer Placeholder 7">
            <a:extLst>
              <a:ext uri="{FF2B5EF4-FFF2-40B4-BE49-F238E27FC236}">
                <a16:creationId xmlns:a16="http://schemas.microsoft.com/office/drawing/2014/main" id="{A652463F-0536-2643-939A-94D8A2E1C6E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934D26C-4DDA-9C43-8B06-7C913874ADD9}"/>
              </a:ext>
            </a:extLst>
          </p:cNvPr>
          <p:cNvSpPr>
            <a:spLocks noGrp="1"/>
          </p:cNvSpPr>
          <p:nvPr>
            <p:ph type="sldNum" sz="quarter" idx="12"/>
          </p:nvPr>
        </p:nvSpPr>
        <p:spPr/>
        <p:txBody>
          <a:bodyPr/>
          <a:lstStyle/>
          <a:p>
            <a:fld id="{FDC2E30C-9539-124A-9096-5E075D74EB79}" type="slidenum">
              <a:rPr lang="en-US" smtClean="0"/>
              <a:pPr/>
              <a:t>‹#›</a:t>
            </a:fld>
            <a:endParaRPr lang="en-US" dirty="0"/>
          </a:p>
        </p:txBody>
      </p:sp>
    </p:spTree>
    <p:extLst>
      <p:ext uri="{BB962C8B-B14F-4D97-AF65-F5344CB8AC3E}">
        <p14:creationId xmlns:p14="http://schemas.microsoft.com/office/powerpoint/2010/main" val="495944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R2">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730829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R20">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0" y="0"/>
            <a:ext cx="4064000" cy="6858000"/>
          </a:xfrm>
          <a:prstGeom prst="rect">
            <a:avLst/>
          </a:prstGeom>
          <a:solidFill>
            <a:schemeClr val="bg1">
              <a:lumMod val="95000"/>
            </a:schemeClr>
          </a:solidFill>
          <a:ln w="19050">
            <a:noFill/>
          </a:ln>
        </p:spPr>
        <p:txBody>
          <a:bodyPr lIns="0" tIns="0" rIns="0" bIns="1005840" anchor="b"/>
          <a:lstStyle>
            <a:lvl1pPr algn="ctr" rtl="0">
              <a:buNone/>
              <a:defRPr sz="1600">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4572001" y="1178427"/>
            <a:ext cx="7093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hasCustomPrompt="1"/>
          </p:nvPr>
        </p:nvSpPr>
        <p:spPr>
          <a:xfrm>
            <a:off x="4572001" y="455085"/>
            <a:ext cx="7093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title style</a:t>
            </a:r>
          </a:p>
        </p:txBody>
      </p:sp>
    </p:spTree>
    <p:extLst>
      <p:ext uri="{BB962C8B-B14F-4D97-AF65-F5344CB8AC3E}">
        <p14:creationId xmlns:p14="http://schemas.microsoft.com/office/powerpoint/2010/main" val="3538581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21">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8128000" y="0"/>
            <a:ext cx="4064000" cy="6858000"/>
          </a:xfrm>
          <a:prstGeom prst="rect">
            <a:avLst/>
          </a:prstGeom>
          <a:solidFill>
            <a:schemeClr val="bg1">
              <a:lumMod val="95000"/>
            </a:schemeClr>
          </a:solidFill>
          <a:ln w="19050">
            <a:noFill/>
          </a:ln>
        </p:spPr>
        <p:txBody>
          <a:bodyPr lIns="0" tIns="0" rIns="0" bIns="1005840" anchor="b"/>
          <a:lstStyle>
            <a:lvl1pPr algn="ctr" rtl="0">
              <a:buNone/>
              <a:defRPr sz="1600">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508001" y="1178427"/>
            <a:ext cx="7093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hasCustomPrompt="1"/>
          </p:nvPr>
        </p:nvSpPr>
        <p:spPr>
          <a:xfrm>
            <a:off x="508001" y="455085"/>
            <a:ext cx="7093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title style</a:t>
            </a:r>
          </a:p>
        </p:txBody>
      </p:sp>
    </p:spTree>
    <p:extLst>
      <p:ext uri="{BB962C8B-B14F-4D97-AF65-F5344CB8AC3E}">
        <p14:creationId xmlns:p14="http://schemas.microsoft.com/office/powerpoint/2010/main" val="2332729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22">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5" name="Title 2"/>
          <p:cNvSpPr>
            <a:spLocks noGrp="1"/>
          </p:cNvSpPr>
          <p:nvPr>
            <p:ph type="title" hasCustomPrompt="1"/>
          </p:nvPr>
        </p:nvSpPr>
        <p:spPr>
          <a:xfrm>
            <a:off x="508001" y="455085"/>
            <a:ext cx="11157817" cy="660511"/>
          </a:xfrm>
          <a:prstGeom prst="rect">
            <a:avLst/>
          </a:prstGeom>
        </p:spPr>
        <p:txBody>
          <a:bodyPr lIns="0" tIns="0" rIns="0" bIns="0" anchor="ctr"/>
          <a:lstStyle>
            <a:lvl1pPr algn="l">
              <a:defRPr sz="4800" baseline="0">
                <a:solidFill>
                  <a:schemeClr val="bg1">
                    <a:lumMod val="50000"/>
                  </a:schemeClr>
                </a:solidFill>
              </a:defRPr>
            </a:lvl1pPr>
          </a:lstStyle>
          <a:p>
            <a:r>
              <a:rPr lang="en-US"/>
              <a:t>Click to edit title style</a:t>
            </a:r>
          </a:p>
        </p:txBody>
      </p:sp>
      <p:sp>
        <p:nvSpPr>
          <p:cNvPr id="6" name="Picture Placeholder 7"/>
          <p:cNvSpPr>
            <a:spLocks noGrp="1"/>
          </p:cNvSpPr>
          <p:nvPr>
            <p:ph type="pic" sz="quarter" idx="10" hasCustomPrompt="1"/>
          </p:nvPr>
        </p:nvSpPr>
        <p:spPr>
          <a:xfrm>
            <a:off x="6604000" y="0"/>
            <a:ext cx="5588000" cy="6858000"/>
          </a:xfrm>
          <a:prstGeom prst="rect">
            <a:avLst/>
          </a:prstGeom>
          <a:solidFill>
            <a:schemeClr val="bg1">
              <a:lumMod val="95000"/>
            </a:schemeClr>
          </a:solidFill>
          <a:ln w="19050">
            <a:noFill/>
          </a:ln>
        </p:spPr>
        <p:txBody>
          <a:bodyPr lIns="0" tIns="0" rIns="0" bIns="1005840" anchor="b"/>
          <a:lstStyle>
            <a:lvl1pPr algn="ctr" rtl="0">
              <a:buNone/>
              <a:defRPr sz="16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234958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R23">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8342008" y="586435"/>
            <a:ext cx="2111984" cy="2113467"/>
          </a:xfrm>
          <a:custGeom>
            <a:avLst/>
            <a:gdLst>
              <a:gd name="connsiteX0" fmla="*/ 791994 w 1583988"/>
              <a:gd name="connsiteY0" fmla="*/ 0 h 1585100"/>
              <a:gd name="connsiteX1" fmla="*/ 1583988 w 1583988"/>
              <a:gd name="connsiteY1" fmla="*/ 792550 h 1585100"/>
              <a:gd name="connsiteX2" fmla="*/ 791994 w 1583988"/>
              <a:gd name="connsiteY2" fmla="*/ 1585100 h 1585100"/>
              <a:gd name="connsiteX3" fmla="*/ 0 w 1583988"/>
              <a:gd name="connsiteY3" fmla="*/ 792550 h 1585100"/>
              <a:gd name="connsiteX4" fmla="*/ 791994 w 1583988"/>
              <a:gd name="connsiteY4" fmla="*/ 0 h 158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988" h="1585100">
                <a:moveTo>
                  <a:pt x="791994" y="0"/>
                </a:moveTo>
                <a:cubicBezTo>
                  <a:pt x="1229400" y="0"/>
                  <a:pt x="1583988" y="354837"/>
                  <a:pt x="1583988" y="792550"/>
                </a:cubicBezTo>
                <a:cubicBezTo>
                  <a:pt x="1583988" y="1230263"/>
                  <a:pt x="1229400" y="1585100"/>
                  <a:pt x="791994" y="1585100"/>
                </a:cubicBezTo>
                <a:cubicBezTo>
                  <a:pt x="354588" y="1585100"/>
                  <a:pt x="0" y="1230263"/>
                  <a:pt x="0" y="792550"/>
                </a:cubicBezTo>
                <a:cubicBezTo>
                  <a:pt x="0" y="354837"/>
                  <a:pt x="354588" y="0"/>
                  <a:pt x="791994" y="0"/>
                </a:cubicBezTo>
                <a:close/>
              </a:path>
            </a:pathLst>
          </a:custGeom>
          <a:solidFill>
            <a:schemeClr val="bg1">
              <a:lumMod val="95000"/>
            </a:schemeClr>
          </a:solidFill>
          <a:ln w="19050">
            <a:noFill/>
          </a:ln>
        </p:spPr>
        <p:txBody>
          <a:bodyPr wrap="square" lIns="0" tIns="0" rIns="0" bIns="365760" anchor="b">
            <a:noAutofit/>
          </a:bodyPr>
          <a:lstStyle>
            <a:lvl1pPr algn="ctr" rtl="0">
              <a:buNone/>
              <a:defRPr sz="16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550439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R24">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533398" y="1854201"/>
            <a:ext cx="3327401" cy="2247900"/>
          </a:xfrm>
          <a:prstGeom prst="rect">
            <a:avLst/>
          </a:prstGeom>
          <a:solidFill>
            <a:schemeClr val="bg1">
              <a:lumMod val="95000"/>
            </a:schemeClr>
          </a:solidFill>
          <a:ln w="19050">
            <a:noFill/>
          </a:ln>
        </p:spPr>
        <p:txBody>
          <a:bodyPr wrap="square" lIns="0" tIns="0" rIns="0" bIns="365760" anchor="b">
            <a:noAutofit/>
          </a:bodyPr>
          <a:lstStyle>
            <a:lvl1pPr algn="ctr" rtl="0">
              <a:buNone/>
              <a:defRPr sz="1600">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583692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R25">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096001" y="1178427"/>
            <a:ext cx="5569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5" name="Title 2"/>
          <p:cNvSpPr>
            <a:spLocks noGrp="1"/>
          </p:cNvSpPr>
          <p:nvPr>
            <p:ph type="title" hasCustomPrompt="1"/>
          </p:nvPr>
        </p:nvSpPr>
        <p:spPr>
          <a:xfrm>
            <a:off x="6096001" y="455085"/>
            <a:ext cx="5569817" cy="660511"/>
          </a:xfrm>
          <a:prstGeom prst="rect">
            <a:avLst/>
          </a:prstGeom>
        </p:spPr>
        <p:txBody>
          <a:bodyPr lIns="0" tIns="0" rIns="0" bIns="0" anchor="ctr"/>
          <a:lstStyle>
            <a:lvl1pPr algn="l">
              <a:defRPr sz="4800" baseline="0">
                <a:solidFill>
                  <a:schemeClr val="bg1">
                    <a:lumMod val="50000"/>
                  </a:schemeClr>
                </a:solidFill>
              </a:defRPr>
            </a:lvl1pPr>
          </a:lstStyle>
          <a:p>
            <a:r>
              <a:rPr lang="en-US"/>
              <a:t>Click to edit title</a:t>
            </a:r>
          </a:p>
        </p:txBody>
      </p:sp>
      <p:sp>
        <p:nvSpPr>
          <p:cNvPr id="6" name="Picture Placeholder 7"/>
          <p:cNvSpPr>
            <a:spLocks noGrp="1"/>
          </p:cNvSpPr>
          <p:nvPr>
            <p:ph type="pic" sz="quarter" idx="10" hasCustomPrompt="1"/>
          </p:nvPr>
        </p:nvSpPr>
        <p:spPr>
          <a:xfrm>
            <a:off x="0" y="0"/>
            <a:ext cx="5588000" cy="6858000"/>
          </a:xfrm>
          <a:prstGeom prst="rect">
            <a:avLst/>
          </a:prstGeom>
          <a:solidFill>
            <a:schemeClr val="bg1">
              <a:lumMod val="95000"/>
            </a:schemeClr>
          </a:solidFill>
          <a:ln w="19050">
            <a:noFill/>
          </a:ln>
        </p:spPr>
        <p:txBody>
          <a:bodyPr lIns="0" tIns="0" rIns="0" bIns="1005840" anchor="b"/>
          <a:lstStyle>
            <a:lvl1pPr algn="ctr" rtl="0">
              <a:buNone/>
              <a:defRPr sz="16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163929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R26">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p>
        </p:txBody>
      </p:sp>
      <p:sp>
        <p:nvSpPr>
          <p:cNvPr id="6" name="Picture Placeholder 5"/>
          <p:cNvSpPr>
            <a:spLocks noGrp="1"/>
          </p:cNvSpPr>
          <p:nvPr>
            <p:ph type="pic" sz="quarter" idx="11" hasCustomPrompt="1"/>
          </p:nvPr>
        </p:nvSpPr>
        <p:spPr>
          <a:xfrm>
            <a:off x="507999" y="3767891"/>
            <a:ext cx="4919981" cy="2336800"/>
          </a:xfrm>
          <a:custGeom>
            <a:avLst/>
            <a:gdLst>
              <a:gd name="connsiteX0" fmla="*/ 107277 w 3689986"/>
              <a:gd name="connsiteY0" fmla="*/ 0 h 1752600"/>
              <a:gd name="connsiteX1" fmla="*/ 3582709 w 3689986"/>
              <a:gd name="connsiteY1" fmla="*/ 0 h 1752600"/>
              <a:gd name="connsiteX2" fmla="*/ 3689986 w 3689986"/>
              <a:gd name="connsiteY2" fmla="*/ 107277 h 1752600"/>
              <a:gd name="connsiteX3" fmla="*/ 3689986 w 3689986"/>
              <a:gd name="connsiteY3" fmla="*/ 1645323 h 1752600"/>
              <a:gd name="connsiteX4" fmla="*/ 3582709 w 3689986"/>
              <a:gd name="connsiteY4" fmla="*/ 1752600 h 1752600"/>
              <a:gd name="connsiteX5" fmla="*/ 107277 w 3689986"/>
              <a:gd name="connsiteY5" fmla="*/ 1752600 h 1752600"/>
              <a:gd name="connsiteX6" fmla="*/ 0 w 3689986"/>
              <a:gd name="connsiteY6" fmla="*/ 1645323 h 1752600"/>
              <a:gd name="connsiteX7" fmla="*/ 0 w 3689986"/>
              <a:gd name="connsiteY7" fmla="*/ 107277 h 1752600"/>
              <a:gd name="connsiteX8" fmla="*/ 107277 w 3689986"/>
              <a:gd name="connsiteY8"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9986" h="1752600">
                <a:moveTo>
                  <a:pt x="107277" y="0"/>
                </a:moveTo>
                <a:lnTo>
                  <a:pt x="3582709" y="0"/>
                </a:lnTo>
                <a:cubicBezTo>
                  <a:pt x="3641956" y="0"/>
                  <a:pt x="3689986" y="48030"/>
                  <a:pt x="3689986" y="107277"/>
                </a:cubicBezTo>
                <a:lnTo>
                  <a:pt x="3689986" y="1645323"/>
                </a:lnTo>
                <a:cubicBezTo>
                  <a:pt x="3689986" y="1704570"/>
                  <a:pt x="3641956" y="1752600"/>
                  <a:pt x="3582709" y="1752600"/>
                </a:cubicBezTo>
                <a:lnTo>
                  <a:pt x="107277" y="1752600"/>
                </a:lnTo>
                <a:cubicBezTo>
                  <a:pt x="48030" y="1752600"/>
                  <a:pt x="0" y="1704570"/>
                  <a:pt x="0" y="1645323"/>
                </a:cubicBezTo>
                <a:lnTo>
                  <a:pt x="0" y="107277"/>
                </a:lnTo>
                <a:cubicBezTo>
                  <a:pt x="0" y="48030"/>
                  <a:pt x="48030" y="0"/>
                  <a:pt x="107277" y="0"/>
                </a:cubicBez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336434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R27">
    <p:spTree>
      <p:nvGrpSpPr>
        <p:cNvPr id="1" name=""/>
        <p:cNvGrpSpPr/>
        <p:nvPr/>
      </p:nvGrpSpPr>
      <p:grpSpPr>
        <a:xfrm>
          <a:off x="0" y="0"/>
          <a:ext cx="0" cy="0"/>
          <a:chOff x="0" y="0"/>
          <a:chExt cx="0" cy="0"/>
        </a:xfrm>
      </p:grpSpPr>
      <p:sp>
        <p:nvSpPr>
          <p:cNvPr id="12" name="Picture Placeholder 11"/>
          <p:cNvSpPr>
            <a:spLocks noGrp="1"/>
          </p:cNvSpPr>
          <p:nvPr>
            <p:ph type="pic" sz="quarter" idx="11" hasCustomPrompt="1"/>
          </p:nvPr>
        </p:nvSpPr>
        <p:spPr>
          <a:xfrm>
            <a:off x="507999" y="4182312"/>
            <a:ext cx="4919981" cy="2336800"/>
          </a:xfrm>
          <a:custGeom>
            <a:avLst/>
            <a:gdLst>
              <a:gd name="connsiteX0" fmla="*/ 107277 w 3689986"/>
              <a:gd name="connsiteY0" fmla="*/ 0 h 1752600"/>
              <a:gd name="connsiteX1" fmla="*/ 3582709 w 3689986"/>
              <a:gd name="connsiteY1" fmla="*/ 0 h 1752600"/>
              <a:gd name="connsiteX2" fmla="*/ 3689986 w 3689986"/>
              <a:gd name="connsiteY2" fmla="*/ 107277 h 1752600"/>
              <a:gd name="connsiteX3" fmla="*/ 3689986 w 3689986"/>
              <a:gd name="connsiteY3" fmla="*/ 1645323 h 1752600"/>
              <a:gd name="connsiteX4" fmla="*/ 3582709 w 3689986"/>
              <a:gd name="connsiteY4" fmla="*/ 1752600 h 1752600"/>
              <a:gd name="connsiteX5" fmla="*/ 107277 w 3689986"/>
              <a:gd name="connsiteY5" fmla="*/ 1752600 h 1752600"/>
              <a:gd name="connsiteX6" fmla="*/ 0 w 3689986"/>
              <a:gd name="connsiteY6" fmla="*/ 1645323 h 1752600"/>
              <a:gd name="connsiteX7" fmla="*/ 0 w 3689986"/>
              <a:gd name="connsiteY7" fmla="*/ 107277 h 1752600"/>
              <a:gd name="connsiteX8" fmla="*/ 107277 w 3689986"/>
              <a:gd name="connsiteY8"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9986" h="1752600">
                <a:moveTo>
                  <a:pt x="107277" y="0"/>
                </a:moveTo>
                <a:lnTo>
                  <a:pt x="3582709" y="0"/>
                </a:lnTo>
                <a:cubicBezTo>
                  <a:pt x="3641956" y="0"/>
                  <a:pt x="3689986" y="48030"/>
                  <a:pt x="3689986" y="107277"/>
                </a:cubicBezTo>
                <a:lnTo>
                  <a:pt x="3689986" y="1645323"/>
                </a:lnTo>
                <a:cubicBezTo>
                  <a:pt x="3689986" y="1704570"/>
                  <a:pt x="3641956" y="1752600"/>
                  <a:pt x="3582709" y="1752600"/>
                </a:cubicBezTo>
                <a:lnTo>
                  <a:pt x="107277" y="1752600"/>
                </a:lnTo>
                <a:cubicBezTo>
                  <a:pt x="48030" y="1752600"/>
                  <a:pt x="0" y="1704570"/>
                  <a:pt x="0" y="1645323"/>
                </a:cubicBezTo>
                <a:lnTo>
                  <a:pt x="0" y="107277"/>
                </a:lnTo>
                <a:cubicBezTo>
                  <a:pt x="0" y="48030"/>
                  <a:pt x="48030" y="0"/>
                  <a:pt x="107277" y="0"/>
                </a:cubicBez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3" name="Picture Placeholder 12"/>
          <p:cNvSpPr>
            <a:spLocks noGrp="1"/>
          </p:cNvSpPr>
          <p:nvPr>
            <p:ph type="pic" sz="quarter" idx="12" hasCustomPrompt="1"/>
          </p:nvPr>
        </p:nvSpPr>
        <p:spPr>
          <a:xfrm>
            <a:off x="6743560" y="1272929"/>
            <a:ext cx="4919981" cy="2336800"/>
          </a:xfrm>
          <a:custGeom>
            <a:avLst/>
            <a:gdLst>
              <a:gd name="connsiteX0" fmla="*/ 107277 w 3689986"/>
              <a:gd name="connsiteY0" fmla="*/ 0 h 1752600"/>
              <a:gd name="connsiteX1" fmla="*/ 3582709 w 3689986"/>
              <a:gd name="connsiteY1" fmla="*/ 0 h 1752600"/>
              <a:gd name="connsiteX2" fmla="*/ 3689986 w 3689986"/>
              <a:gd name="connsiteY2" fmla="*/ 107277 h 1752600"/>
              <a:gd name="connsiteX3" fmla="*/ 3689986 w 3689986"/>
              <a:gd name="connsiteY3" fmla="*/ 1645323 h 1752600"/>
              <a:gd name="connsiteX4" fmla="*/ 3582709 w 3689986"/>
              <a:gd name="connsiteY4" fmla="*/ 1752600 h 1752600"/>
              <a:gd name="connsiteX5" fmla="*/ 107277 w 3689986"/>
              <a:gd name="connsiteY5" fmla="*/ 1752600 h 1752600"/>
              <a:gd name="connsiteX6" fmla="*/ 0 w 3689986"/>
              <a:gd name="connsiteY6" fmla="*/ 1645323 h 1752600"/>
              <a:gd name="connsiteX7" fmla="*/ 0 w 3689986"/>
              <a:gd name="connsiteY7" fmla="*/ 107277 h 1752600"/>
              <a:gd name="connsiteX8" fmla="*/ 107277 w 3689986"/>
              <a:gd name="connsiteY8"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9986" h="1752600">
                <a:moveTo>
                  <a:pt x="107277" y="0"/>
                </a:moveTo>
                <a:lnTo>
                  <a:pt x="3582709" y="0"/>
                </a:lnTo>
                <a:cubicBezTo>
                  <a:pt x="3641956" y="0"/>
                  <a:pt x="3689986" y="48030"/>
                  <a:pt x="3689986" y="107277"/>
                </a:cubicBezTo>
                <a:lnTo>
                  <a:pt x="3689986" y="1645323"/>
                </a:lnTo>
                <a:cubicBezTo>
                  <a:pt x="3689986" y="1704570"/>
                  <a:pt x="3641956" y="1752600"/>
                  <a:pt x="3582709" y="1752600"/>
                </a:cubicBezTo>
                <a:lnTo>
                  <a:pt x="107277" y="1752600"/>
                </a:lnTo>
                <a:cubicBezTo>
                  <a:pt x="48030" y="1752600"/>
                  <a:pt x="0" y="1704570"/>
                  <a:pt x="0" y="1645323"/>
                </a:cubicBezTo>
                <a:lnTo>
                  <a:pt x="0" y="107277"/>
                </a:lnTo>
                <a:cubicBezTo>
                  <a:pt x="0" y="48030"/>
                  <a:pt x="48030" y="0"/>
                  <a:pt x="107277" y="0"/>
                </a:cubicBez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043647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R28">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6743562" y="475559"/>
            <a:ext cx="4919981" cy="2336800"/>
          </a:xfrm>
          <a:custGeom>
            <a:avLst/>
            <a:gdLst>
              <a:gd name="connsiteX0" fmla="*/ 107277 w 3689986"/>
              <a:gd name="connsiteY0" fmla="*/ 0 h 1752600"/>
              <a:gd name="connsiteX1" fmla="*/ 3582709 w 3689986"/>
              <a:gd name="connsiteY1" fmla="*/ 0 h 1752600"/>
              <a:gd name="connsiteX2" fmla="*/ 3689986 w 3689986"/>
              <a:gd name="connsiteY2" fmla="*/ 107277 h 1752600"/>
              <a:gd name="connsiteX3" fmla="*/ 3689986 w 3689986"/>
              <a:gd name="connsiteY3" fmla="*/ 1645323 h 1752600"/>
              <a:gd name="connsiteX4" fmla="*/ 3582709 w 3689986"/>
              <a:gd name="connsiteY4" fmla="*/ 1752600 h 1752600"/>
              <a:gd name="connsiteX5" fmla="*/ 107277 w 3689986"/>
              <a:gd name="connsiteY5" fmla="*/ 1752600 h 1752600"/>
              <a:gd name="connsiteX6" fmla="*/ 0 w 3689986"/>
              <a:gd name="connsiteY6" fmla="*/ 1645323 h 1752600"/>
              <a:gd name="connsiteX7" fmla="*/ 0 w 3689986"/>
              <a:gd name="connsiteY7" fmla="*/ 107277 h 1752600"/>
              <a:gd name="connsiteX8" fmla="*/ 107277 w 3689986"/>
              <a:gd name="connsiteY8"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9986" h="1752600">
                <a:moveTo>
                  <a:pt x="107277" y="0"/>
                </a:moveTo>
                <a:lnTo>
                  <a:pt x="3582709" y="0"/>
                </a:lnTo>
                <a:cubicBezTo>
                  <a:pt x="3641956" y="0"/>
                  <a:pt x="3689986" y="48030"/>
                  <a:pt x="3689986" y="107277"/>
                </a:cubicBezTo>
                <a:lnTo>
                  <a:pt x="3689986" y="1645323"/>
                </a:lnTo>
                <a:cubicBezTo>
                  <a:pt x="3689986" y="1704570"/>
                  <a:pt x="3641956" y="1752600"/>
                  <a:pt x="3582709" y="1752600"/>
                </a:cubicBezTo>
                <a:lnTo>
                  <a:pt x="107277" y="1752600"/>
                </a:lnTo>
                <a:cubicBezTo>
                  <a:pt x="48030" y="1752600"/>
                  <a:pt x="0" y="1704570"/>
                  <a:pt x="0" y="1645323"/>
                </a:cubicBezTo>
                <a:lnTo>
                  <a:pt x="0" y="107277"/>
                </a:lnTo>
                <a:cubicBezTo>
                  <a:pt x="0" y="48030"/>
                  <a:pt x="48030" y="0"/>
                  <a:pt x="107277" y="0"/>
                </a:cubicBez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725408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R29">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5"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6" name="Picture Placeholder 5"/>
          <p:cNvSpPr>
            <a:spLocks noGrp="1"/>
          </p:cNvSpPr>
          <p:nvPr>
            <p:ph type="pic" sz="quarter" idx="12" hasCustomPrompt="1"/>
          </p:nvPr>
        </p:nvSpPr>
        <p:spPr>
          <a:xfrm>
            <a:off x="6211503" y="1866501"/>
            <a:ext cx="5452040" cy="2273700"/>
          </a:xfrm>
          <a:prstGeom prst="rect">
            <a:avLst/>
          </a:pr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100589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R3">
    <p:spTree>
      <p:nvGrpSpPr>
        <p:cNvPr id="1" name=""/>
        <p:cNvGrpSpPr/>
        <p:nvPr/>
      </p:nvGrpSpPr>
      <p:grpSpPr>
        <a:xfrm>
          <a:off x="0" y="0"/>
          <a:ext cx="0" cy="0"/>
          <a:chOff x="0" y="0"/>
          <a:chExt cx="0" cy="0"/>
        </a:xfrm>
      </p:grpSpPr>
      <p:sp>
        <p:nvSpPr>
          <p:cNvPr id="5" name="Title 2"/>
          <p:cNvSpPr>
            <a:spLocks noGrp="1"/>
          </p:cNvSpPr>
          <p:nvPr>
            <p:ph type="title"/>
          </p:nvPr>
        </p:nvSpPr>
        <p:spPr>
          <a:xfrm>
            <a:off x="1117601" y="605367"/>
            <a:ext cx="10548217" cy="660511"/>
          </a:xfrm>
          <a:prstGeom prst="rect">
            <a:avLst/>
          </a:prstGeom>
        </p:spPr>
        <p:txBody>
          <a:bodyPr lIns="0" tIns="0" rIns="0" bIns="0" anchor="ctr"/>
          <a:lstStyle>
            <a:lvl1pPr algn="l">
              <a:defRPr sz="3733">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764790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R30">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524933" y="1845733"/>
            <a:ext cx="6190075" cy="4529667"/>
          </a:xfrm>
          <a:custGeom>
            <a:avLst/>
            <a:gdLst>
              <a:gd name="connsiteX0" fmla="*/ 0 w 4642556"/>
              <a:gd name="connsiteY0" fmla="*/ 0 h 3397250"/>
              <a:gd name="connsiteX1" fmla="*/ 4642556 w 4642556"/>
              <a:gd name="connsiteY1" fmla="*/ 0 h 3397250"/>
              <a:gd name="connsiteX2" fmla="*/ 4642556 w 4642556"/>
              <a:gd name="connsiteY2" fmla="*/ 3397250 h 3397250"/>
              <a:gd name="connsiteX3" fmla="*/ 0 w 4642556"/>
              <a:gd name="connsiteY3" fmla="*/ 3397250 h 3397250"/>
            </a:gdLst>
            <a:ahLst/>
            <a:cxnLst>
              <a:cxn ang="0">
                <a:pos x="connsiteX0" y="connsiteY0"/>
              </a:cxn>
              <a:cxn ang="0">
                <a:pos x="connsiteX1" y="connsiteY1"/>
              </a:cxn>
              <a:cxn ang="0">
                <a:pos x="connsiteX2" y="connsiteY2"/>
              </a:cxn>
              <a:cxn ang="0">
                <a:pos x="connsiteX3" y="connsiteY3"/>
              </a:cxn>
            </a:cxnLst>
            <a:rect l="l" t="t" r="r" b="b"/>
            <a:pathLst>
              <a:path w="4642556" h="3397250">
                <a:moveTo>
                  <a:pt x="0" y="0"/>
                </a:moveTo>
                <a:lnTo>
                  <a:pt x="4642556" y="0"/>
                </a:lnTo>
                <a:lnTo>
                  <a:pt x="4642556" y="3397250"/>
                </a:lnTo>
                <a:lnTo>
                  <a:pt x="0" y="33972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295430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R31">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5476992" y="496956"/>
            <a:ext cx="6190075" cy="4529667"/>
          </a:xfrm>
          <a:custGeom>
            <a:avLst/>
            <a:gdLst>
              <a:gd name="connsiteX0" fmla="*/ 0 w 4642556"/>
              <a:gd name="connsiteY0" fmla="*/ 0 h 3397250"/>
              <a:gd name="connsiteX1" fmla="*/ 4642556 w 4642556"/>
              <a:gd name="connsiteY1" fmla="*/ 0 h 3397250"/>
              <a:gd name="connsiteX2" fmla="*/ 4642556 w 4642556"/>
              <a:gd name="connsiteY2" fmla="*/ 3397250 h 3397250"/>
              <a:gd name="connsiteX3" fmla="*/ 0 w 4642556"/>
              <a:gd name="connsiteY3" fmla="*/ 3397250 h 3397250"/>
            </a:gdLst>
            <a:ahLst/>
            <a:cxnLst>
              <a:cxn ang="0">
                <a:pos x="connsiteX0" y="connsiteY0"/>
              </a:cxn>
              <a:cxn ang="0">
                <a:pos x="connsiteX1" y="connsiteY1"/>
              </a:cxn>
              <a:cxn ang="0">
                <a:pos x="connsiteX2" y="connsiteY2"/>
              </a:cxn>
              <a:cxn ang="0">
                <a:pos x="connsiteX3" y="connsiteY3"/>
              </a:cxn>
            </a:cxnLst>
            <a:rect l="l" t="t" r="r" b="b"/>
            <a:pathLst>
              <a:path w="4642556" h="3397250">
                <a:moveTo>
                  <a:pt x="0" y="0"/>
                </a:moveTo>
                <a:lnTo>
                  <a:pt x="4642556" y="0"/>
                </a:lnTo>
                <a:lnTo>
                  <a:pt x="4642556" y="3397250"/>
                </a:lnTo>
                <a:lnTo>
                  <a:pt x="0" y="33972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595963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R32">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524933" y="482600"/>
            <a:ext cx="6190075" cy="4529667"/>
          </a:xfrm>
          <a:custGeom>
            <a:avLst/>
            <a:gdLst>
              <a:gd name="connsiteX0" fmla="*/ 0 w 4642556"/>
              <a:gd name="connsiteY0" fmla="*/ 0 h 3397250"/>
              <a:gd name="connsiteX1" fmla="*/ 4642556 w 4642556"/>
              <a:gd name="connsiteY1" fmla="*/ 0 h 3397250"/>
              <a:gd name="connsiteX2" fmla="*/ 4642556 w 4642556"/>
              <a:gd name="connsiteY2" fmla="*/ 3397250 h 3397250"/>
              <a:gd name="connsiteX3" fmla="*/ 0 w 4642556"/>
              <a:gd name="connsiteY3" fmla="*/ 3397250 h 3397250"/>
            </a:gdLst>
            <a:ahLst/>
            <a:cxnLst>
              <a:cxn ang="0">
                <a:pos x="connsiteX0" y="connsiteY0"/>
              </a:cxn>
              <a:cxn ang="0">
                <a:pos x="connsiteX1" y="connsiteY1"/>
              </a:cxn>
              <a:cxn ang="0">
                <a:pos x="connsiteX2" y="connsiteY2"/>
              </a:cxn>
              <a:cxn ang="0">
                <a:pos x="connsiteX3" y="connsiteY3"/>
              </a:cxn>
            </a:cxnLst>
            <a:rect l="l" t="t" r="r" b="b"/>
            <a:pathLst>
              <a:path w="4642556" h="3397250">
                <a:moveTo>
                  <a:pt x="0" y="0"/>
                </a:moveTo>
                <a:lnTo>
                  <a:pt x="4642556" y="0"/>
                </a:lnTo>
                <a:lnTo>
                  <a:pt x="4642556" y="3397250"/>
                </a:lnTo>
                <a:lnTo>
                  <a:pt x="0" y="33972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687224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R33">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5476992" y="1828800"/>
            <a:ext cx="6190075" cy="4529667"/>
          </a:xfrm>
          <a:custGeom>
            <a:avLst/>
            <a:gdLst>
              <a:gd name="connsiteX0" fmla="*/ 0 w 4642556"/>
              <a:gd name="connsiteY0" fmla="*/ 0 h 3397250"/>
              <a:gd name="connsiteX1" fmla="*/ 4642556 w 4642556"/>
              <a:gd name="connsiteY1" fmla="*/ 0 h 3397250"/>
              <a:gd name="connsiteX2" fmla="*/ 4642556 w 4642556"/>
              <a:gd name="connsiteY2" fmla="*/ 3397250 h 3397250"/>
              <a:gd name="connsiteX3" fmla="*/ 0 w 4642556"/>
              <a:gd name="connsiteY3" fmla="*/ 3397250 h 3397250"/>
            </a:gdLst>
            <a:ahLst/>
            <a:cxnLst>
              <a:cxn ang="0">
                <a:pos x="connsiteX0" y="connsiteY0"/>
              </a:cxn>
              <a:cxn ang="0">
                <a:pos x="connsiteX1" y="connsiteY1"/>
              </a:cxn>
              <a:cxn ang="0">
                <a:pos x="connsiteX2" y="connsiteY2"/>
              </a:cxn>
              <a:cxn ang="0">
                <a:pos x="connsiteX3" y="connsiteY3"/>
              </a:cxn>
            </a:cxnLst>
            <a:rect l="l" t="t" r="r" b="b"/>
            <a:pathLst>
              <a:path w="4642556" h="3397250">
                <a:moveTo>
                  <a:pt x="0" y="0"/>
                </a:moveTo>
                <a:lnTo>
                  <a:pt x="4642556" y="0"/>
                </a:lnTo>
                <a:lnTo>
                  <a:pt x="4642556" y="3397250"/>
                </a:lnTo>
                <a:lnTo>
                  <a:pt x="0" y="33972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155102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R34">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558800" y="482600"/>
            <a:ext cx="11108267" cy="1820333"/>
          </a:xfrm>
          <a:custGeom>
            <a:avLst/>
            <a:gdLst>
              <a:gd name="connsiteX0" fmla="*/ 0 w 4642556"/>
              <a:gd name="connsiteY0" fmla="*/ 0 h 3397250"/>
              <a:gd name="connsiteX1" fmla="*/ 4642556 w 4642556"/>
              <a:gd name="connsiteY1" fmla="*/ 0 h 3397250"/>
              <a:gd name="connsiteX2" fmla="*/ 4642556 w 4642556"/>
              <a:gd name="connsiteY2" fmla="*/ 3397250 h 3397250"/>
              <a:gd name="connsiteX3" fmla="*/ 0 w 4642556"/>
              <a:gd name="connsiteY3" fmla="*/ 3397250 h 3397250"/>
            </a:gdLst>
            <a:ahLst/>
            <a:cxnLst>
              <a:cxn ang="0">
                <a:pos x="connsiteX0" y="connsiteY0"/>
              </a:cxn>
              <a:cxn ang="0">
                <a:pos x="connsiteX1" y="connsiteY1"/>
              </a:cxn>
              <a:cxn ang="0">
                <a:pos x="connsiteX2" y="connsiteY2"/>
              </a:cxn>
              <a:cxn ang="0">
                <a:pos x="connsiteX3" y="connsiteY3"/>
              </a:cxn>
            </a:cxnLst>
            <a:rect l="l" t="t" r="r" b="b"/>
            <a:pathLst>
              <a:path w="4642556" h="3397250">
                <a:moveTo>
                  <a:pt x="0" y="0"/>
                </a:moveTo>
                <a:lnTo>
                  <a:pt x="4642556" y="0"/>
                </a:lnTo>
                <a:lnTo>
                  <a:pt x="4642556" y="3397250"/>
                </a:lnTo>
                <a:lnTo>
                  <a:pt x="0" y="33972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4" name="Picture Placeholder 3"/>
          <p:cNvSpPr>
            <a:spLocks noGrp="1"/>
          </p:cNvSpPr>
          <p:nvPr>
            <p:ph type="pic" sz="quarter" idx="13" hasCustomPrompt="1"/>
          </p:nvPr>
        </p:nvSpPr>
        <p:spPr>
          <a:xfrm>
            <a:off x="558800" y="2527300"/>
            <a:ext cx="11108267" cy="1820333"/>
          </a:xfrm>
          <a:custGeom>
            <a:avLst/>
            <a:gdLst>
              <a:gd name="connsiteX0" fmla="*/ 0 w 4642556"/>
              <a:gd name="connsiteY0" fmla="*/ 0 h 3397250"/>
              <a:gd name="connsiteX1" fmla="*/ 4642556 w 4642556"/>
              <a:gd name="connsiteY1" fmla="*/ 0 h 3397250"/>
              <a:gd name="connsiteX2" fmla="*/ 4642556 w 4642556"/>
              <a:gd name="connsiteY2" fmla="*/ 3397250 h 3397250"/>
              <a:gd name="connsiteX3" fmla="*/ 0 w 4642556"/>
              <a:gd name="connsiteY3" fmla="*/ 3397250 h 3397250"/>
            </a:gdLst>
            <a:ahLst/>
            <a:cxnLst>
              <a:cxn ang="0">
                <a:pos x="connsiteX0" y="connsiteY0"/>
              </a:cxn>
              <a:cxn ang="0">
                <a:pos x="connsiteX1" y="connsiteY1"/>
              </a:cxn>
              <a:cxn ang="0">
                <a:pos x="connsiteX2" y="connsiteY2"/>
              </a:cxn>
              <a:cxn ang="0">
                <a:pos x="connsiteX3" y="connsiteY3"/>
              </a:cxn>
            </a:cxnLst>
            <a:rect l="l" t="t" r="r" b="b"/>
            <a:pathLst>
              <a:path w="4642556" h="3397250">
                <a:moveTo>
                  <a:pt x="0" y="0"/>
                </a:moveTo>
                <a:lnTo>
                  <a:pt x="4642556" y="0"/>
                </a:lnTo>
                <a:lnTo>
                  <a:pt x="4642556" y="3397250"/>
                </a:lnTo>
                <a:lnTo>
                  <a:pt x="0" y="33972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6" name="Picture Placeholder 5"/>
          <p:cNvSpPr>
            <a:spLocks noGrp="1"/>
          </p:cNvSpPr>
          <p:nvPr>
            <p:ph type="pic" sz="quarter" idx="14" hasCustomPrompt="1"/>
          </p:nvPr>
        </p:nvSpPr>
        <p:spPr>
          <a:xfrm>
            <a:off x="558800" y="4572000"/>
            <a:ext cx="11108267" cy="1820333"/>
          </a:xfrm>
          <a:custGeom>
            <a:avLst/>
            <a:gdLst>
              <a:gd name="connsiteX0" fmla="*/ 0 w 4642556"/>
              <a:gd name="connsiteY0" fmla="*/ 0 h 3397250"/>
              <a:gd name="connsiteX1" fmla="*/ 4642556 w 4642556"/>
              <a:gd name="connsiteY1" fmla="*/ 0 h 3397250"/>
              <a:gd name="connsiteX2" fmla="*/ 4642556 w 4642556"/>
              <a:gd name="connsiteY2" fmla="*/ 3397250 h 3397250"/>
              <a:gd name="connsiteX3" fmla="*/ 0 w 4642556"/>
              <a:gd name="connsiteY3" fmla="*/ 3397250 h 3397250"/>
            </a:gdLst>
            <a:ahLst/>
            <a:cxnLst>
              <a:cxn ang="0">
                <a:pos x="connsiteX0" y="connsiteY0"/>
              </a:cxn>
              <a:cxn ang="0">
                <a:pos x="connsiteX1" y="connsiteY1"/>
              </a:cxn>
              <a:cxn ang="0">
                <a:pos x="connsiteX2" y="connsiteY2"/>
              </a:cxn>
              <a:cxn ang="0">
                <a:pos x="connsiteX3" y="connsiteY3"/>
              </a:cxn>
            </a:cxnLst>
            <a:rect l="l" t="t" r="r" b="b"/>
            <a:pathLst>
              <a:path w="4642556" h="3397250">
                <a:moveTo>
                  <a:pt x="0" y="0"/>
                </a:moveTo>
                <a:lnTo>
                  <a:pt x="4642556" y="0"/>
                </a:lnTo>
                <a:lnTo>
                  <a:pt x="4642556" y="3397250"/>
                </a:lnTo>
                <a:lnTo>
                  <a:pt x="0" y="33972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04180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R35">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p>
        </p:txBody>
      </p:sp>
      <p:sp>
        <p:nvSpPr>
          <p:cNvPr id="15" name="Picture Placeholder 14"/>
          <p:cNvSpPr>
            <a:spLocks noGrp="1"/>
          </p:cNvSpPr>
          <p:nvPr>
            <p:ph type="pic" sz="quarter" idx="12" hasCustomPrompt="1"/>
          </p:nvPr>
        </p:nvSpPr>
        <p:spPr>
          <a:xfrm>
            <a:off x="508000" y="3885454"/>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3" hasCustomPrompt="1"/>
          </p:nvPr>
        </p:nvSpPr>
        <p:spPr>
          <a:xfrm>
            <a:off x="4279413" y="3885454"/>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7" name="Picture Placeholder 16"/>
          <p:cNvSpPr>
            <a:spLocks noGrp="1"/>
          </p:cNvSpPr>
          <p:nvPr>
            <p:ph type="pic" sz="quarter" idx="14" hasCustomPrompt="1"/>
          </p:nvPr>
        </p:nvSpPr>
        <p:spPr>
          <a:xfrm>
            <a:off x="8050824" y="3885454"/>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868870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R36">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p>
        </p:txBody>
      </p:sp>
      <p:sp>
        <p:nvSpPr>
          <p:cNvPr id="15" name="Picture Placeholder 14"/>
          <p:cNvSpPr>
            <a:spLocks noGrp="1"/>
          </p:cNvSpPr>
          <p:nvPr>
            <p:ph type="pic" sz="quarter" idx="12" hasCustomPrompt="1"/>
          </p:nvPr>
        </p:nvSpPr>
        <p:spPr>
          <a:xfrm>
            <a:off x="508000" y="1752601"/>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3" hasCustomPrompt="1"/>
          </p:nvPr>
        </p:nvSpPr>
        <p:spPr>
          <a:xfrm>
            <a:off x="4279413" y="1752601"/>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7" name="Picture Placeholder 16"/>
          <p:cNvSpPr>
            <a:spLocks noGrp="1"/>
          </p:cNvSpPr>
          <p:nvPr>
            <p:ph type="pic" sz="quarter" idx="14" hasCustomPrompt="1"/>
          </p:nvPr>
        </p:nvSpPr>
        <p:spPr>
          <a:xfrm>
            <a:off x="8050824" y="1752601"/>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50468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R37">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p>
        </p:txBody>
      </p:sp>
      <p:sp>
        <p:nvSpPr>
          <p:cNvPr id="15" name="Picture Placeholder 14"/>
          <p:cNvSpPr>
            <a:spLocks noGrp="1"/>
          </p:cNvSpPr>
          <p:nvPr>
            <p:ph type="pic" sz="quarter" idx="12" hasCustomPrompt="1"/>
          </p:nvPr>
        </p:nvSpPr>
        <p:spPr>
          <a:xfrm>
            <a:off x="508000" y="3453114"/>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3" hasCustomPrompt="1"/>
          </p:nvPr>
        </p:nvSpPr>
        <p:spPr>
          <a:xfrm>
            <a:off x="4279413" y="1701801"/>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7" name="Picture Placeholder 16"/>
          <p:cNvSpPr>
            <a:spLocks noGrp="1"/>
          </p:cNvSpPr>
          <p:nvPr>
            <p:ph type="pic" sz="quarter" idx="14" hasCustomPrompt="1"/>
          </p:nvPr>
        </p:nvSpPr>
        <p:spPr>
          <a:xfrm>
            <a:off x="8050824" y="3453114"/>
            <a:ext cx="3614995" cy="2083545"/>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9159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R38">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p>
        </p:txBody>
      </p:sp>
      <p:sp>
        <p:nvSpPr>
          <p:cNvPr id="15" name="Picture Placeholder 14"/>
          <p:cNvSpPr>
            <a:spLocks noGrp="1"/>
          </p:cNvSpPr>
          <p:nvPr>
            <p:ph type="pic" sz="quarter" idx="12" hasCustomPrompt="1"/>
          </p:nvPr>
        </p:nvSpPr>
        <p:spPr>
          <a:xfrm>
            <a:off x="508000" y="3630921"/>
            <a:ext cx="3614995" cy="2734587"/>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3" hasCustomPrompt="1"/>
          </p:nvPr>
        </p:nvSpPr>
        <p:spPr>
          <a:xfrm>
            <a:off x="4279413" y="1879607"/>
            <a:ext cx="3614995" cy="4485900"/>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7" name="Picture Placeholder 16"/>
          <p:cNvSpPr>
            <a:spLocks noGrp="1"/>
          </p:cNvSpPr>
          <p:nvPr>
            <p:ph type="pic" sz="quarter" idx="14" hasCustomPrompt="1"/>
          </p:nvPr>
        </p:nvSpPr>
        <p:spPr>
          <a:xfrm>
            <a:off x="8050824" y="3630921"/>
            <a:ext cx="3614995" cy="2734587"/>
          </a:xfrm>
          <a:custGeom>
            <a:avLst/>
            <a:gdLst>
              <a:gd name="connsiteX0" fmla="*/ 0 w 2711246"/>
              <a:gd name="connsiteY0" fmla="*/ 0 h 1562659"/>
              <a:gd name="connsiteX1" fmla="*/ 2711246 w 2711246"/>
              <a:gd name="connsiteY1" fmla="*/ 0 h 1562659"/>
              <a:gd name="connsiteX2" fmla="*/ 2711246 w 2711246"/>
              <a:gd name="connsiteY2" fmla="*/ 1562659 h 1562659"/>
              <a:gd name="connsiteX3" fmla="*/ 0 w 2711246"/>
              <a:gd name="connsiteY3" fmla="*/ 1562659 h 1562659"/>
            </a:gdLst>
            <a:ahLst/>
            <a:cxnLst>
              <a:cxn ang="0">
                <a:pos x="connsiteX0" y="connsiteY0"/>
              </a:cxn>
              <a:cxn ang="0">
                <a:pos x="connsiteX1" y="connsiteY1"/>
              </a:cxn>
              <a:cxn ang="0">
                <a:pos x="connsiteX2" y="connsiteY2"/>
              </a:cxn>
              <a:cxn ang="0">
                <a:pos x="connsiteX3" y="connsiteY3"/>
              </a:cxn>
            </a:cxnLst>
            <a:rect l="l" t="t" r="r" b="b"/>
            <a:pathLst>
              <a:path w="2711246" h="1562659">
                <a:moveTo>
                  <a:pt x="0" y="0"/>
                </a:moveTo>
                <a:lnTo>
                  <a:pt x="2711246" y="0"/>
                </a:lnTo>
                <a:lnTo>
                  <a:pt x="2711246" y="1562659"/>
                </a:lnTo>
                <a:lnTo>
                  <a:pt x="0" y="1562659"/>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582576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R39">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3" hasCustomPrompt="1"/>
          </p:nvPr>
        </p:nvSpPr>
        <p:spPr>
          <a:xfrm>
            <a:off x="6604001" y="2946399"/>
            <a:ext cx="5061817" cy="2362200"/>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719611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R4">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6823818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R40">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3" hasCustomPrompt="1"/>
          </p:nvPr>
        </p:nvSpPr>
        <p:spPr>
          <a:xfrm>
            <a:off x="6604001" y="1879600"/>
            <a:ext cx="5061817" cy="4495800"/>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4572869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R41">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6" name="Picture Placeholder 8"/>
          <p:cNvSpPr>
            <a:spLocks noGrp="1"/>
          </p:cNvSpPr>
          <p:nvPr>
            <p:ph type="pic" sz="quarter" idx="14" hasCustomPrompt="1"/>
          </p:nvPr>
        </p:nvSpPr>
        <p:spPr>
          <a:xfrm>
            <a:off x="787401" y="1879600"/>
            <a:ext cx="5061817" cy="4495800"/>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7766025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R42">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3" hasCustomPrompt="1"/>
          </p:nvPr>
        </p:nvSpPr>
        <p:spPr>
          <a:xfrm>
            <a:off x="787401" y="1879600"/>
            <a:ext cx="5061817" cy="2365248"/>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514806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R4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3" hasCustomPrompt="1"/>
          </p:nvPr>
        </p:nvSpPr>
        <p:spPr>
          <a:xfrm>
            <a:off x="787400" y="1879600"/>
            <a:ext cx="5308600" cy="2365248"/>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5" name="Picture Placeholder 8"/>
          <p:cNvSpPr>
            <a:spLocks noGrp="1"/>
          </p:cNvSpPr>
          <p:nvPr>
            <p:ph type="pic" sz="quarter" idx="14" hasCustomPrompt="1"/>
          </p:nvPr>
        </p:nvSpPr>
        <p:spPr>
          <a:xfrm>
            <a:off x="6357217" y="1879600"/>
            <a:ext cx="5308600" cy="2365248"/>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906021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R44">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6" name="Picture Placeholder 8"/>
          <p:cNvSpPr>
            <a:spLocks noGrp="1"/>
          </p:cNvSpPr>
          <p:nvPr>
            <p:ph type="pic" sz="quarter" idx="13" hasCustomPrompt="1"/>
          </p:nvPr>
        </p:nvSpPr>
        <p:spPr>
          <a:xfrm>
            <a:off x="787400" y="1879600"/>
            <a:ext cx="10878417" cy="2365248"/>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104983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R45">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3" hasCustomPrompt="1"/>
          </p:nvPr>
        </p:nvSpPr>
        <p:spPr>
          <a:xfrm>
            <a:off x="508000" y="1829067"/>
            <a:ext cx="5485331" cy="2200711"/>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8" name="Picture Placeholder 8"/>
          <p:cNvSpPr>
            <a:spLocks noGrp="1"/>
          </p:cNvSpPr>
          <p:nvPr>
            <p:ph type="pic" sz="quarter" idx="14" hasCustomPrompt="1"/>
          </p:nvPr>
        </p:nvSpPr>
        <p:spPr>
          <a:xfrm>
            <a:off x="6180487" y="4178701"/>
            <a:ext cx="5485331" cy="2200711"/>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167538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R46">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3" hasCustomPrompt="1"/>
          </p:nvPr>
        </p:nvSpPr>
        <p:spPr>
          <a:xfrm>
            <a:off x="6604001" y="1866500"/>
            <a:ext cx="5061817" cy="1381227"/>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6" name="Picture Placeholder 8"/>
          <p:cNvSpPr>
            <a:spLocks noGrp="1"/>
          </p:cNvSpPr>
          <p:nvPr>
            <p:ph type="pic" sz="quarter" idx="14" hasCustomPrompt="1"/>
          </p:nvPr>
        </p:nvSpPr>
        <p:spPr>
          <a:xfrm>
            <a:off x="6604001" y="3425389"/>
            <a:ext cx="5061817" cy="1381227"/>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7" name="Picture Placeholder 8"/>
          <p:cNvSpPr>
            <a:spLocks noGrp="1"/>
          </p:cNvSpPr>
          <p:nvPr>
            <p:ph type="pic" sz="quarter" idx="15" hasCustomPrompt="1"/>
          </p:nvPr>
        </p:nvSpPr>
        <p:spPr>
          <a:xfrm>
            <a:off x="6604001" y="4984280"/>
            <a:ext cx="5061817" cy="1381227"/>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0456244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R47">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1"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6" name="Picture Placeholder 8"/>
          <p:cNvSpPr>
            <a:spLocks noGrp="1"/>
          </p:cNvSpPr>
          <p:nvPr>
            <p:ph type="pic" sz="quarter" idx="13" hasCustomPrompt="1"/>
          </p:nvPr>
        </p:nvSpPr>
        <p:spPr>
          <a:xfrm>
            <a:off x="0" y="4145280"/>
            <a:ext cx="12192000" cy="2712720"/>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5717188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R48">
    <p:spTree>
      <p:nvGrpSpPr>
        <p:cNvPr id="1" name=""/>
        <p:cNvGrpSpPr/>
        <p:nvPr/>
      </p:nvGrpSpPr>
      <p:grpSpPr>
        <a:xfrm>
          <a:off x="0" y="0"/>
          <a:ext cx="0" cy="0"/>
          <a:chOff x="0" y="0"/>
          <a:chExt cx="0" cy="0"/>
        </a:xfrm>
      </p:grpSpPr>
      <p:sp>
        <p:nvSpPr>
          <p:cNvPr id="6" name="Picture Placeholder 8"/>
          <p:cNvSpPr>
            <a:spLocks noGrp="1"/>
          </p:cNvSpPr>
          <p:nvPr>
            <p:ph type="pic" sz="quarter" idx="13" hasCustomPrompt="1"/>
          </p:nvPr>
        </p:nvSpPr>
        <p:spPr>
          <a:xfrm>
            <a:off x="0" y="0"/>
            <a:ext cx="12192000" cy="3349592"/>
          </a:xfrm>
          <a:custGeom>
            <a:avLst/>
            <a:gdLst>
              <a:gd name="connsiteX0" fmla="*/ 0 w 3796363"/>
              <a:gd name="connsiteY0" fmla="*/ 0 h 1771650"/>
              <a:gd name="connsiteX1" fmla="*/ 3796363 w 3796363"/>
              <a:gd name="connsiteY1" fmla="*/ 0 h 1771650"/>
              <a:gd name="connsiteX2" fmla="*/ 3796363 w 3796363"/>
              <a:gd name="connsiteY2" fmla="*/ 1771650 h 1771650"/>
              <a:gd name="connsiteX3" fmla="*/ 0 w 3796363"/>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3796363" h="1771650">
                <a:moveTo>
                  <a:pt x="0" y="0"/>
                </a:moveTo>
                <a:lnTo>
                  <a:pt x="3796363" y="0"/>
                </a:lnTo>
                <a:lnTo>
                  <a:pt x="3796363" y="1771650"/>
                </a:lnTo>
                <a:lnTo>
                  <a:pt x="0" y="177165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261746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R49">
    <p:spTree>
      <p:nvGrpSpPr>
        <p:cNvPr id="1" name=""/>
        <p:cNvGrpSpPr/>
        <p:nvPr/>
      </p:nvGrpSpPr>
      <p:grpSpPr>
        <a:xfrm>
          <a:off x="0" y="0"/>
          <a:ext cx="0" cy="0"/>
          <a:chOff x="0" y="0"/>
          <a:chExt cx="0" cy="0"/>
        </a:xfrm>
      </p:grpSpPr>
      <p:sp>
        <p:nvSpPr>
          <p:cNvPr id="17" name="Picture Placeholder 16"/>
          <p:cNvSpPr>
            <a:spLocks noGrp="1"/>
          </p:cNvSpPr>
          <p:nvPr userDrawn="1">
            <p:ph type="pic" sz="quarter" idx="13" hasCustomPrompt="1"/>
          </p:nvPr>
        </p:nvSpPr>
        <p:spPr>
          <a:xfrm>
            <a:off x="203196" y="156411"/>
            <a:ext cx="11785600" cy="3223020"/>
          </a:xfrm>
          <a:custGeom>
            <a:avLst/>
            <a:gdLst>
              <a:gd name="connsiteX0" fmla="*/ 0 w 8839200"/>
              <a:gd name="connsiteY0" fmla="*/ 0 h 2417265"/>
              <a:gd name="connsiteX1" fmla="*/ 8839200 w 8839200"/>
              <a:gd name="connsiteY1" fmla="*/ 0 h 2417265"/>
              <a:gd name="connsiteX2" fmla="*/ 8839200 w 8839200"/>
              <a:gd name="connsiteY2" fmla="*/ 2417265 h 2417265"/>
              <a:gd name="connsiteX3" fmla="*/ 0 w 8839200"/>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8839200" h="2417265">
                <a:moveTo>
                  <a:pt x="0" y="0"/>
                </a:moveTo>
                <a:lnTo>
                  <a:pt x="8839200" y="0"/>
                </a:lnTo>
                <a:lnTo>
                  <a:pt x="8839200"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8" name="Picture Placeholder 17"/>
          <p:cNvSpPr>
            <a:spLocks noGrp="1"/>
          </p:cNvSpPr>
          <p:nvPr userDrawn="1">
            <p:ph type="pic" sz="quarter" idx="14" hasCustomPrompt="1"/>
          </p:nvPr>
        </p:nvSpPr>
        <p:spPr>
          <a:xfrm>
            <a:off x="203197" y="3478570"/>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9" name="Picture Placeholder 18"/>
          <p:cNvSpPr>
            <a:spLocks noGrp="1"/>
          </p:cNvSpPr>
          <p:nvPr userDrawn="1">
            <p:ph type="pic" sz="quarter" idx="15" hasCustomPrompt="1"/>
          </p:nvPr>
        </p:nvSpPr>
        <p:spPr>
          <a:xfrm>
            <a:off x="8123427" y="3478570"/>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33802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R5">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5080000" y="0"/>
            <a:ext cx="7112000" cy="6858000"/>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475447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R50">
    <p:spTree>
      <p:nvGrpSpPr>
        <p:cNvPr id="1" name=""/>
        <p:cNvGrpSpPr/>
        <p:nvPr/>
      </p:nvGrpSpPr>
      <p:grpSpPr>
        <a:xfrm>
          <a:off x="0" y="0"/>
          <a:ext cx="0" cy="0"/>
          <a:chOff x="0" y="0"/>
          <a:chExt cx="0" cy="0"/>
        </a:xfrm>
      </p:grpSpPr>
      <p:sp>
        <p:nvSpPr>
          <p:cNvPr id="17" name="Picture Placeholder 16"/>
          <p:cNvSpPr>
            <a:spLocks noGrp="1"/>
          </p:cNvSpPr>
          <p:nvPr userDrawn="1">
            <p:ph type="pic" sz="quarter" idx="13" hasCustomPrompt="1"/>
          </p:nvPr>
        </p:nvSpPr>
        <p:spPr>
          <a:xfrm>
            <a:off x="203196" y="3478569"/>
            <a:ext cx="11785600" cy="3223020"/>
          </a:xfrm>
          <a:custGeom>
            <a:avLst/>
            <a:gdLst>
              <a:gd name="connsiteX0" fmla="*/ 0 w 8839200"/>
              <a:gd name="connsiteY0" fmla="*/ 0 h 2417265"/>
              <a:gd name="connsiteX1" fmla="*/ 8839200 w 8839200"/>
              <a:gd name="connsiteY1" fmla="*/ 0 h 2417265"/>
              <a:gd name="connsiteX2" fmla="*/ 8839200 w 8839200"/>
              <a:gd name="connsiteY2" fmla="*/ 2417265 h 2417265"/>
              <a:gd name="connsiteX3" fmla="*/ 0 w 8839200"/>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8839200" h="2417265">
                <a:moveTo>
                  <a:pt x="0" y="0"/>
                </a:moveTo>
                <a:lnTo>
                  <a:pt x="8839200" y="0"/>
                </a:lnTo>
                <a:lnTo>
                  <a:pt x="8839200"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5" name="Picture Placeholder 4"/>
          <p:cNvSpPr>
            <a:spLocks noGrp="1"/>
          </p:cNvSpPr>
          <p:nvPr>
            <p:ph type="pic" sz="quarter" idx="16" hasCustomPrompt="1"/>
          </p:nvPr>
        </p:nvSpPr>
        <p:spPr>
          <a:xfrm>
            <a:off x="203197" y="13421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6" name="Picture Placeholder 5"/>
          <p:cNvSpPr>
            <a:spLocks noGrp="1"/>
          </p:cNvSpPr>
          <p:nvPr>
            <p:ph type="pic" sz="quarter" idx="17" hasCustomPrompt="1"/>
          </p:nvPr>
        </p:nvSpPr>
        <p:spPr>
          <a:xfrm>
            <a:off x="8123427" y="13421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367528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R51">
    <p:spTree>
      <p:nvGrpSpPr>
        <p:cNvPr id="1" name=""/>
        <p:cNvGrpSpPr/>
        <p:nvPr/>
      </p:nvGrpSpPr>
      <p:grpSpPr>
        <a:xfrm>
          <a:off x="0" y="0"/>
          <a:ext cx="0" cy="0"/>
          <a:chOff x="0" y="0"/>
          <a:chExt cx="0" cy="0"/>
        </a:xfrm>
      </p:grpSpPr>
      <p:sp>
        <p:nvSpPr>
          <p:cNvPr id="17" name="Picture Placeholder 16"/>
          <p:cNvSpPr>
            <a:spLocks noGrp="1"/>
          </p:cNvSpPr>
          <p:nvPr userDrawn="1">
            <p:ph type="pic" sz="quarter" idx="13" hasCustomPrompt="1"/>
          </p:nvPr>
        </p:nvSpPr>
        <p:spPr>
          <a:xfrm>
            <a:off x="203196" y="156411"/>
            <a:ext cx="11785600" cy="3223020"/>
          </a:xfrm>
          <a:custGeom>
            <a:avLst/>
            <a:gdLst>
              <a:gd name="connsiteX0" fmla="*/ 0 w 8839200"/>
              <a:gd name="connsiteY0" fmla="*/ 0 h 2417265"/>
              <a:gd name="connsiteX1" fmla="*/ 8839200 w 8839200"/>
              <a:gd name="connsiteY1" fmla="*/ 0 h 2417265"/>
              <a:gd name="connsiteX2" fmla="*/ 8839200 w 8839200"/>
              <a:gd name="connsiteY2" fmla="*/ 2417265 h 2417265"/>
              <a:gd name="connsiteX3" fmla="*/ 0 w 8839200"/>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8839200" h="2417265">
                <a:moveTo>
                  <a:pt x="0" y="0"/>
                </a:moveTo>
                <a:lnTo>
                  <a:pt x="8839200" y="0"/>
                </a:lnTo>
                <a:lnTo>
                  <a:pt x="8839200"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9" name="Picture Placeholder 18"/>
          <p:cNvSpPr>
            <a:spLocks noGrp="1"/>
          </p:cNvSpPr>
          <p:nvPr userDrawn="1">
            <p:ph type="pic" sz="quarter" idx="15" hasCustomPrompt="1"/>
          </p:nvPr>
        </p:nvSpPr>
        <p:spPr>
          <a:xfrm>
            <a:off x="8123427" y="3478570"/>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5" name="Picture Placeholder 4"/>
          <p:cNvSpPr>
            <a:spLocks noGrp="1"/>
          </p:cNvSpPr>
          <p:nvPr>
            <p:ph type="pic" sz="quarter" idx="16" hasCustomPrompt="1"/>
          </p:nvPr>
        </p:nvSpPr>
        <p:spPr>
          <a:xfrm>
            <a:off x="4163312" y="3478570"/>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7773381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R52">
    <p:spTree>
      <p:nvGrpSpPr>
        <p:cNvPr id="1" name=""/>
        <p:cNvGrpSpPr/>
        <p:nvPr/>
      </p:nvGrpSpPr>
      <p:grpSpPr>
        <a:xfrm>
          <a:off x="0" y="0"/>
          <a:ext cx="0" cy="0"/>
          <a:chOff x="0" y="0"/>
          <a:chExt cx="0" cy="0"/>
        </a:xfrm>
      </p:grpSpPr>
      <p:sp>
        <p:nvSpPr>
          <p:cNvPr id="17" name="Picture Placeholder 16"/>
          <p:cNvSpPr>
            <a:spLocks noGrp="1"/>
          </p:cNvSpPr>
          <p:nvPr>
            <p:ph type="pic" sz="quarter" idx="13" hasCustomPrompt="1"/>
          </p:nvPr>
        </p:nvSpPr>
        <p:spPr>
          <a:xfrm>
            <a:off x="203196" y="3478569"/>
            <a:ext cx="11785600" cy="3223020"/>
          </a:xfrm>
          <a:custGeom>
            <a:avLst/>
            <a:gdLst>
              <a:gd name="connsiteX0" fmla="*/ 0 w 8839200"/>
              <a:gd name="connsiteY0" fmla="*/ 0 h 2417265"/>
              <a:gd name="connsiteX1" fmla="*/ 8839200 w 8839200"/>
              <a:gd name="connsiteY1" fmla="*/ 0 h 2417265"/>
              <a:gd name="connsiteX2" fmla="*/ 8839200 w 8839200"/>
              <a:gd name="connsiteY2" fmla="*/ 2417265 h 2417265"/>
              <a:gd name="connsiteX3" fmla="*/ 0 w 8839200"/>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8839200" h="2417265">
                <a:moveTo>
                  <a:pt x="0" y="0"/>
                </a:moveTo>
                <a:lnTo>
                  <a:pt x="8839200" y="0"/>
                </a:lnTo>
                <a:lnTo>
                  <a:pt x="8839200"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5" name="Picture Placeholder 4"/>
          <p:cNvSpPr>
            <a:spLocks noGrp="1"/>
          </p:cNvSpPr>
          <p:nvPr>
            <p:ph type="pic" sz="quarter" idx="16" hasCustomPrompt="1"/>
          </p:nvPr>
        </p:nvSpPr>
        <p:spPr>
          <a:xfrm>
            <a:off x="203197" y="13421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7" name="Picture Placeholder 6"/>
          <p:cNvSpPr>
            <a:spLocks noGrp="1"/>
          </p:cNvSpPr>
          <p:nvPr>
            <p:ph type="pic" sz="quarter" idx="18" hasCustomPrompt="1"/>
          </p:nvPr>
        </p:nvSpPr>
        <p:spPr>
          <a:xfrm>
            <a:off x="4172937" y="13421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203877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R53">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203197" y="13421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7" name="Picture Placeholder 6"/>
          <p:cNvSpPr>
            <a:spLocks noGrp="1"/>
          </p:cNvSpPr>
          <p:nvPr>
            <p:ph type="pic" sz="quarter" idx="18" hasCustomPrompt="1"/>
          </p:nvPr>
        </p:nvSpPr>
        <p:spPr>
          <a:xfrm>
            <a:off x="4172937" y="13421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6" name="Picture Placeholder 5"/>
          <p:cNvSpPr>
            <a:spLocks noGrp="1"/>
          </p:cNvSpPr>
          <p:nvPr>
            <p:ph type="pic" sz="quarter" idx="19" hasCustomPrompt="1"/>
          </p:nvPr>
        </p:nvSpPr>
        <p:spPr>
          <a:xfrm>
            <a:off x="4172937" y="347856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8" name="Picture Placeholder 7"/>
          <p:cNvSpPr>
            <a:spLocks noGrp="1"/>
          </p:cNvSpPr>
          <p:nvPr>
            <p:ph type="pic" sz="quarter" idx="20" hasCustomPrompt="1"/>
          </p:nvPr>
        </p:nvSpPr>
        <p:spPr>
          <a:xfrm>
            <a:off x="8142677" y="347856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1175659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R54">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203197" y="347856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7" name="Picture Placeholder 6"/>
          <p:cNvSpPr>
            <a:spLocks noGrp="1"/>
          </p:cNvSpPr>
          <p:nvPr>
            <p:ph type="pic" sz="quarter" idx="18" hasCustomPrompt="1"/>
          </p:nvPr>
        </p:nvSpPr>
        <p:spPr>
          <a:xfrm>
            <a:off x="4172937" y="13421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6" name="Picture Placeholder 5"/>
          <p:cNvSpPr>
            <a:spLocks noGrp="1"/>
          </p:cNvSpPr>
          <p:nvPr>
            <p:ph type="pic" sz="quarter" idx="19" hasCustomPrompt="1"/>
          </p:nvPr>
        </p:nvSpPr>
        <p:spPr>
          <a:xfrm>
            <a:off x="4172937" y="3478569"/>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8" name="Picture Placeholder 7"/>
          <p:cNvSpPr>
            <a:spLocks noGrp="1"/>
          </p:cNvSpPr>
          <p:nvPr>
            <p:ph type="pic" sz="quarter" idx="20" hasCustomPrompt="1"/>
          </p:nvPr>
        </p:nvSpPr>
        <p:spPr>
          <a:xfrm>
            <a:off x="8142677" y="134218"/>
            <a:ext cx="3865376" cy="3223020"/>
          </a:xfrm>
          <a:custGeom>
            <a:avLst/>
            <a:gdLst>
              <a:gd name="connsiteX0" fmla="*/ 0 w 2899032"/>
              <a:gd name="connsiteY0" fmla="*/ 0 h 2417265"/>
              <a:gd name="connsiteX1" fmla="*/ 2899032 w 2899032"/>
              <a:gd name="connsiteY1" fmla="*/ 0 h 2417265"/>
              <a:gd name="connsiteX2" fmla="*/ 2899032 w 2899032"/>
              <a:gd name="connsiteY2" fmla="*/ 2417265 h 2417265"/>
              <a:gd name="connsiteX3" fmla="*/ 0 w 2899032"/>
              <a:gd name="connsiteY3" fmla="*/ 2417265 h 2417265"/>
            </a:gdLst>
            <a:ahLst/>
            <a:cxnLst>
              <a:cxn ang="0">
                <a:pos x="connsiteX0" y="connsiteY0"/>
              </a:cxn>
              <a:cxn ang="0">
                <a:pos x="connsiteX1" y="connsiteY1"/>
              </a:cxn>
              <a:cxn ang="0">
                <a:pos x="connsiteX2" y="connsiteY2"/>
              </a:cxn>
              <a:cxn ang="0">
                <a:pos x="connsiteX3" y="connsiteY3"/>
              </a:cxn>
            </a:cxnLst>
            <a:rect l="l" t="t" r="r" b="b"/>
            <a:pathLst>
              <a:path w="2899032" h="2417265">
                <a:moveTo>
                  <a:pt x="0" y="0"/>
                </a:moveTo>
                <a:lnTo>
                  <a:pt x="2899032" y="0"/>
                </a:lnTo>
                <a:lnTo>
                  <a:pt x="2899032" y="2417265"/>
                </a:lnTo>
                <a:lnTo>
                  <a:pt x="0" y="24172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246541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R55">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7750476" y="482599"/>
            <a:ext cx="3907856" cy="3637012"/>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11" hasCustomPrompt="1"/>
          </p:nvPr>
        </p:nvSpPr>
        <p:spPr>
          <a:xfrm>
            <a:off x="3593433" y="482599"/>
            <a:ext cx="3907856" cy="3637012"/>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613290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R56">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4702476" y="482599"/>
            <a:ext cx="3907856" cy="3637012"/>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11" hasCustomPrompt="1"/>
          </p:nvPr>
        </p:nvSpPr>
        <p:spPr>
          <a:xfrm>
            <a:off x="545433" y="482599"/>
            <a:ext cx="3907856" cy="3637012"/>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414393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R57">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6281017" y="1866900"/>
            <a:ext cx="53848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11" hasCustomPrompt="1"/>
          </p:nvPr>
        </p:nvSpPr>
        <p:spPr>
          <a:xfrm>
            <a:off x="508000" y="1866900"/>
            <a:ext cx="53848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474677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R58">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4308909" y="1866900"/>
            <a:ext cx="35560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11" hasCustomPrompt="1"/>
          </p:nvPr>
        </p:nvSpPr>
        <p:spPr>
          <a:xfrm>
            <a:off x="508000" y="1866900"/>
            <a:ext cx="35560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6" name="Picture Placeholder 7"/>
          <p:cNvSpPr>
            <a:spLocks noGrp="1"/>
          </p:cNvSpPr>
          <p:nvPr>
            <p:ph type="pic" sz="quarter" idx="12" hasCustomPrompt="1"/>
          </p:nvPr>
        </p:nvSpPr>
        <p:spPr>
          <a:xfrm>
            <a:off x="8109817" y="1866900"/>
            <a:ext cx="35560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0450139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R59">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6185477" y="1866900"/>
            <a:ext cx="26416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11" hasCustomPrompt="1"/>
          </p:nvPr>
        </p:nvSpPr>
        <p:spPr>
          <a:xfrm>
            <a:off x="508000" y="1866900"/>
            <a:ext cx="26416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6" name="Picture Placeholder 7"/>
          <p:cNvSpPr>
            <a:spLocks noGrp="1"/>
          </p:cNvSpPr>
          <p:nvPr>
            <p:ph type="pic" sz="quarter" idx="12" hasCustomPrompt="1"/>
          </p:nvPr>
        </p:nvSpPr>
        <p:spPr>
          <a:xfrm>
            <a:off x="9024217" y="1866900"/>
            <a:ext cx="26416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9" name="Picture Placeholder 7"/>
          <p:cNvSpPr>
            <a:spLocks noGrp="1"/>
          </p:cNvSpPr>
          <p:nvPr>
            <p:ph type="pic" sz="quarter" idx="13" hasCustomPrompt="1"/>
          </p:nvPr>
        </p:nvSpPr>
        <p:spPr>
          <a:xfrm>
            <a:off x="3346739" y="1866900"/>
            <a:ext cx="2641600" cy="2743200"/>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272327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6">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166838" y="179672"/>
            <a:ext cx="11858325" cy="6498656"/>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4314485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R60">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18" name="Picture Placeholder 17"/>
          <p:cNvSpPr>
            <a:spLocks noGrp="1"/>
          </p:cNvSpPr>
          <p:nvPr>
            <p:ph type="pic" sz="quarter" idx="11" hasCustomPrompt="1"/>
          </p:nvPr>
        </p:nvSpPr>
        <p:spPr>
          <a:xfrm>
            <a:off x="508001" y="1839898"/>
            <a:ext cx="1969311" cy="1081981"/>
          </a:xfrm>
          <a:custGeom>
            <a:avLst/>
            <a:gdLst>
              <a:gd name="connsiteX0" fmla="*/ 0 w 1476983"/>
              <a:gd name="connsiteY0" fmla="*/ 0 h 811486"/>
              <a:gd name="connsiteX1" fmla="*/ 1476983 w 1476983"/>
              <a:gd name="connsiteY1" fmla="*/ 0 h 811486"/>
              <a:gd name="connsiteX2" fmla="*/ 1476983 w 1476983"/>
              <a:gd name="connsiteY2" fmla="*/ 811486 h 811486"/>
              <a:gd name="connsiteX3" fmla="*/ 0 w 1476983"/>
              <a:gd name="connsiteY3" fmla="*/ 811486 h 811486"/>
            </a:gdLst>
            <a:ahLst/>
            <a:cxnLst>
              <a:cxn ang="0">
                <a:pos x="connsiteX0" y="connsiteY0"/>
              </a:cxn>
              <a:cxn ang="0">
                <a:pos x="connsiteX1" y="connsiteY1"/>
              </a:cxn>
              <a:cxn ang="0">
                <a:pos x="connsiteX2" y="connsiteY2"/>
              </a:cxn>
              <a:cxn ang="0">
                <a:pos x="connsiteX3" y="connsiteY3"/>
              </a:cxn>
            </a:cxnLst>
            <a:rect l="l" t="t" r="r" b="b"/>
            <a:pathLst>
              <a:path w="1476983" h="811486">
                <a:moveTo>
                  <a:pt x="0" y="0"/>
                </a:moveTo>
                <a:lnTo>
                  <a:pt x="1476983" y="0"/>
                </a:lnTo>
                <a:lnTo>
                  <a:pt x="1476983" y="811486"/>
                </a:lnTo>
                <a:lnTo>
                  <a:pt x="0" y="811486"/>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a:t>Image Holder</a:t>
            </a:r>
          </a:p>
        </p:txBody>
      </p:sp>
      <p:sp>
        <p:nvSpPr>
          <p:cNvPr id="20" name="Picture Placeholder 19"/>
          <p:cNvSpPr>
            <a:spLocks noGrp="1"/>
          </p:cNvSpPr>
          <p:nvPr>
            <p:ph type="pic" sz="quarter" idx="15" hasCustomPrompt="1"/>
          </p:nvPr>
        </p:nvSpPr>
        <p:spPr>
          <a:xfrm>
            <a:off x="508001" y="4145247"/>
            <a:ext cx="1969311" cy="1081981"/>
          </a:xfrm>
          <a:custGeom>
            <a:avLst/>
            <a:gdLst>
              <a:gd name="connsiteX0" fmla="*/ 0 w 1476983"/>
              <a:gd name="connsiteY0" fmla="*/ 0 h 811486"/>
              <a:gd name="connsiteX1" fmla="*/ 1476983 w 1476983"/>
              <a:gd name="connsiteY1" fmla="*/ 0 h 811486"/>
              <a:gd name="connsiteX2" fmla="*/ 1476983 w 1476983"/>
              <a:gd name="connsiteY2" fmla="*/ 811486 h 811486"/>
              <a:gd name="connsiteX3" fmla="*/ 0 w 1476983"/>
              <a:gd name="connsiteY3" fmla="*/ 811486 h 811486"/>
            </a:gdLst>
            <a:ahLst/>
            <a:cxnLst>
              <a:cxn ang="0">
                <a:pos x="connsiteX0" y="connsiteY0"/>
              </a:cxn>
              <a:cxn ang="0">
                <a:pos x="connsiteX1" y="connsiteY1"/>
              </a:cxn>
              <a:cxn ang="0">
                <a:pos x="connsiteX2" y="connsiteY2"/>
              </a:cxn>
              <a:cxn ang="0">
                <a:pos x="connsiteX3" y="connsiteY3"/>
              </a:cxn>
            </a:cxnLst>
            <a:rect l="l" t="t" r="r" b="b"/>
            <a:pathLst>
              <a:path w="1476983" h="811486">
                <a:moveTo>
                  <a:pt x="0" y="0"/>
                </a:moveTo>
                <a:lnTo>
                  <a:pt x="1476983" y="0"/>
                </a:lnTo>
                <a:lnTo>
                  <a:pt x="1476983" y="811486"/>
                </a:lnTo>
                <a:lnTo>
                  <a:pt x="0" y="811486"/>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a:t>Image Holder</a:t>
            </a:r>
          </a:p>
        </p:txBody>
      </p:sp>
      <p:sp>
        <p:nvSpPr>
          <p:cNvPr id="21" name="Picture Placeholder 20"/>
          <p:cNvSpPr>
            <a:spLocks noGrp="1"/>
          </p:cNvSpPr>
          <p:nvPr>
            <p:ph type="pic" sz="quarter" idx="16" hasCustomPrompt="1"/>
          </p:nvPr>
        </p:nvSpPr>
        <p:spPr>
          <a:xfrm>
            <a:off x="508001" y="5297923"/>
            <a:ext cx="1969311" cy="1081981"/>
          </a:xfrm>
          <a:custGeom>
            <a:avLst/>
            <a:gdLst>
              <a:gd name="connsiteX0" fmla="*/ 0 w 1476983"/>
              <a:gd name="connsiteY0" fmla="*/ 0 h 811486"/>
              <a:gd name="connsiteX1" fmla="*/ 1476983 w 1476983"/>
              <a:gd name="connsiteY1" fmla="*/ 0 h 811486"/>
              <a:gd name="connsiteX2" fmla="*/ 1476983 w 1476983"/>
              <a:gd name="connsiteY2" fmla="*/ 811486 h 811486"/>
              <a:gd name="connsiteX3" fmla="*/ 0 w 1476983"/>
              <a:gd name="connsiteY3" fmla="*/ 811486 h 811486"/>
            </a:gdLst>
            <a:ahLst/>
            <a:cxnLst>
              <a:cxn ang="0">
                <a:pos x="connsiteX0" y="connsiteY0"/>
              </a:cxn>
              <a:cxn ang="0">
                <a:pos x="connsiteX1" y="connsiteY1"/>
              </a:cxn>
              <a:cxn ang="0">
                <a:pos x="connsiteX2" y="connsiteY2"/>
              </a:cxn>
              <a:cxn ang="0">
                <a:pos x="connsiteX3" y="connsiteY3"/>
              </a:cxn>
            </a:cxnLst>
            <a:rect l="l" t="t" r="r" b="b"/>
            <a:pathLst>
              <a:path w="1476983" h="811486">
                <a:moveTo>
                  <a:pt x="0" y="0"/>
                </a:moveTo>
                <a:lnTo>
                  <a:pt x="1476983" y="0"/>
                </a:lnTo>
                <a:lnTo>
                  <a:pt x="1476983" y="811486"/>
                </a:lnTo>
                <a:lnTo>
                  <a:pt x="0" y="811486"/>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17" hasCustomPrompt="1"/>
          </p:nvPr>
        </p:nvSpPr>
        <p:spPr>
          <a:xfrm>
            <a:off x="508001" y="2992572"/>
            <a:ext cx="1969311" cy="1081981"/>
          </a:xfrm>
          <a:custGeom>
            <a:avLst/>
            <a:gdLst>
              <a:gd name="connsiteX0" fmla="*/ 0 w 1476983"/>
              <a:gd name="connsiteY0" fmla="*/ 0 h 811486"/>
              <a:gd name="connsiteX1" fmla="*/ 1476983 w 1476983"/>
              <a:gd name="connsiteY1" fmla="*/ 0 h 811486"/>
              <a:gd name="connsiteX2" fmla="*/ 1476983 w 1476983"/>
              <a:gd name="connsiteY2" fmla="*/ 811486 h 811486"/>
              <a:gd name="connsiteX3" fmla="*/ 0 w 1476983"/>
              <a:gd name="connsiteY3" fmla="*/ 811486 h 811486"/>
            </a:gdLst>
            <a:ahLst/>
            <a:cxnLst>
              <a:cxn ang="0">
                <a:pos x="connsiteX0" y="connsiteY0"/>
              </a:cxn>
              <a:cxn ang="0">
                <a:pos x="connsiteX1" y="connsiteY1"/>
              </a:cxn>
              <a:cxn ang="0">
                <a:pos x="connsiteX2" y="connsiteY2"/>
              </a:cxn>
              <a:cxn ang="0">
                <a:pos x="connsiteX3" y="connsiteY3"/>
              </a:cxn>
            </a:cxnLst>
            <a:rect l="l" t="t" r="r" b="b"/>
            <a:pathLst>
              <a:path w="1476983" h="811486">
                <a:moveTo>
                  <a:pt x="0" y="0"/>
                </a:moveTo>
                <a:lnTo>
                  <a:pt x="1476983" y="0"/>
                </a:lnTo>
                <a:lnTo>
                  <a:pt x="1476983" y="811486"/>
                </a:lnTo>
                <a:lnTo>
                  <a:pt x="0" y="811486"/>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7590131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R61">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0" y="2201333"/>
            <a:ext cx="6096000" cy="3839632"/>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6"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7652347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R62">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6096000" y="2201333"/>
            <a:ext cx="6096000" cy="3839632"/>
          </a:xfrm>
          <a:prstGeom prst="rect">
            <a:avLst/>
          </a:prstGeom>
          <a:solidFill>
            <a:schemeClr val="bg1">
              <a:lumMod val="95000"/>
            </a:schemeClr>
          </a:solidFill>
          <a:ln w="19050">
            <a:noFill/>
          </a:ln>
        </p:spPr>
        <p:txBody>
          <a:bodyPr lIns="0" tIns="0" rIns="0" bIns="182880" anchor="b"/>
          <a:lstStyle>
            <a:lvl1pPr algn="ctr" rtl="0">
              <a:buNone/>
              <a:defRPr sz="1867">
                <a:solidFill>
                  <a:schemeClr val="tx1">
                    <a:lumMod val="75000"/>
                    <a:lumOff val="25000"/>
                  </a:schemeClr>
                </a:solidFill>
              </a:defRPr>
            </a:lvl1pPr>
          </a:lstStyle>
          <a:p>
            <a:r>
              <a:rPr lang="en-US"/>
              <a:t>Image Holder</a:t>
            </a:r>
          </a:p>
        </p:txBody>
      </p:sp>
      <p:sp>
        <p:nvSpPr>
          <p:cNvPr id="6"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570003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R63">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508000" y="1866900"/>
            <a:ext cx="3556001" cy="4508499"/>
          </a:xfrm>
          <a:custGeom>
            <a:avLst/>
            <a:gdLst>
              <a:gd name="connsiteX0" fmla="*/ 0 w 2789454"/>
              <a:gd name="connsiteY0" fmla="*/ 0 h 2057400"/>
              <a:gd name="connsiteX1" fmla="*/ 2789454 w 2789454"/>
              <a:gd name="connsiteY1" fmla="*/ 0 h 2057400"/>
              <a:gd name="connsiteX2" fmla="*/ 2789454 w 2789454"/>
              <a:gd name="connsiteY2" fmla="*/ 2057400 h 2057400"/>
              <a:gd name="connsiteX3" fmla="*/ 0 w 2789454"/>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2789454" h="2057400">
                <a:moveTo>
                  <a:pt x="0" y="0"/>
                </a:moveTo>
                <a:lnTo>
                  <a:pt x="2789454" y="0"/>
                </a:lnTo>
                <a:lnTo>
                  <a:pt x="2789454" y="2057400"/>
                </a:lnTo>
                <a:lnTo>
                  <a:pt x="0" y="2057400"/>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5" name="Picture Placeholder 14"/>
          <p:cNvSpPr>
            <a:spLocks noGrp="1"/>
          </p:cNvSpPr>
          <p:nvPr>
            <p:ph type="pic" sz="quarter" idx="10" hasCustomPrompt="1"/>
          </p:nvPr>
        </p:nvSpPr>
        <p:spPr>
          <a:xfrm>
            <a:off x="4292599" y="1866901"/>
            <a:ext cx="3686608" cy="2254249"/>
          </a:xfrm>
          <a:custGeom>
            <a:avLst/>
            <a:gdLst>
              <a:gd name="connsiteX0" fmla="*/ 0 w 2764956"/>
              <a:gd name="connsiteY0" fmla="*/ 0 h 1690687"/>
              <a:gd name="connsiteX1" fmla="*/ 2764956 w 2764956"/>
              <a:gd name="connsiteY1" fmla="*/ 0 h 1690687"/>
              <a:gd name="connsiteX2" fmla="*/ 2764956 w 2764956"/>
              <a:gd name="connsiteY2" fmla="*/ 1690687 h 1690687"/>
              <a:gd name="connsiteX3" fmla="*/ 0 w 2764956"/>
              <a:gd name="connsiteY3" fmla="*/ 1690687 h 1690687"/>
            </a:gdLst>
            <a:ahLst/>
            <a:cxnLst>
              <a:cxn ang="0">
                <a:pos x="connsiteX0" y="connsiteY0"/>
              </a:cxn>
              <a:cxn ang="0">
                <a:pos x="connsiteX1" y="connsiteY1"/>
              </a:cxn>
              <a:cxn ang="0">
                <a:pos x="connsiteX2" y="connsiteY2"/>
              </a:cxn>
              <a:cxn ang="0">
                <a:pos x="connsiteX3" y="connsiteY3"/>
              </a:cxn>
            </a:cxnLst>
            <a:rect l="l" t="t" r="r" b="b"/>
            <a:pathLst>
              <a:path w="2764956" h="1690687">
                <a:moveTo>
                  <a:pt x="0" y="0"/>
                </a:moveTo>
                <a:lnTo>
                  <a:pt x="2764956" y="0"/>
                </a:lnTo>
                <a:lnTo>
                  <a:pt x="2764956" y="1690687"/>
                </a:lnTo>
                <a:lnTo>
                  <a:pt x="0" y="169068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2" hasCustomPrompt="1"/>
          </p:nvPr>
        </p:nvSpPr>
        <p:spPr>
          <a:xfrm>
            <a:off x="7979207" y="4121150"/>
            <a:ext cx="3686608" cy="2254249"/>
          </a:xfrm>
          <a:custGeom>
            <a:avLst/>
            <a:gdLst>
              <a:gd name="connsiteX0" fmla="*/ 0 w 2764956"/>
              <a:gd name="connsiteY0" fmla="*/ 0 h 1690687"/>
              <a:gd name="connsiteX1" fmla="*/ 2764956 w 2764956"/>
              <a:gd name="connsiteY1" fmla="*/ 0 h 1690687"/>
              <a:gd name="connsiteX2" fmla="*/ 2764956 w 2764956"/>
              <a:gd name="connsiteY2" fmla="*/ 1690687 h 1690687"/>
              <a:gd name="connsiteX3" fmla="*/ 0 w 2764956"/>
              <a:gd name="connsiteY3" fmla="*/ 1690687 h 1690687"/>
            </a:gdLst>
            <a:ahLst/>
            <a:cxnLst>
              <a:cxn ang="0">
                <a:pos x="connsiteX0" y="connsiteY0"/>
              </a:cxn>
              <a:cxn ang="0">
                <a:pos x="connsiteX1" y="connsiteY1"/>
              </a:cxn>
              <a:cxn ang="0">
                <a:pos x="connsiteX2" y="connsiteY2"/>
              </a:cxn>
              <a:cxn ang="0">
                <a:pos x="connsiteX3" y="connsiteY3"/>
              </a:cxn>
            </a:cxnLst>
            <a:rect l="l" t="t" r="r" b="b"/>
            <a:pathLst>
              <a:path w="2764956" h="1690687">
                <a:moveTo>
                  <a:pt x="0" y="0"/>
                </a:moveTo>
                <a:lnTo>
                  <a:pt x="2764956" y="0"/>
                </a:lnTo>
                <a:lnTo>
                  <a:pt x="2764956" y="1690687"/>
                </a:lnTo>
                <a:lnTo>
                  <a:pt x="0" y="169068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0"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3607954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R64">
    <p:spTree>
      <p:nvGrpSpPr>
        <p:cNvPr id="1" name=""/>
        <p:cNvGrpSpPr/>
        <p:nvPr/>
      </p:nvGrpSpPr>
      <p:grpSpPr>
        <a:xfrm>
          <a:off x="0" y="0"/>
          <a:ext cx="0" cy="0"/>
          <a:chOff x="0" y="0"/>
          <a:chExt cx="0" cy="0"/>
        </a:xfrm>
      </p:grpSpPr>
      <p:sp>
        <p:nvSpPr>
          <p:cNvPr id="15" name="Picture Placeholder 14"/>
          <p:cNvSpPr>
            <a:spLocks noGrp="1"/>
          </p:cNvSpPr>
          <p:nvPr>
            <p:ph type="pic" sz="quarter" idx="10" hasCustomPrompt="1"/>
          </p:nvPr>
        </p:nvSpPr>
        <p:spPr>
          <a:xfrm>
            <a:off x="546100" y="1866901"/>
            <a:ext cx="3686608" cy="2254249"/>
          </a:xfrm>
          <a:custGeom>
            <a:avLst/>
            <a:gdLst>
              <a:gd name="connsiteX0" fmla="*/ 0 w 2764956"/>
              <a:gd name="connsiteY0" fmla="*/ 0 h 1690687"/>
              <a:gd name="connsiteX1" fmla="*/ 2764956 w 2764956"/>
              <a:gd name="connsiteY1" fmla="*/ 0 h 1690687"/>
              <a:gd name="connsiteX2" fmla="*/ 2764956 w 2764956"/>
              <a:gd name="connsiteY2" fmla="*/ 1690687 h 1690687"/>
              <a:gd name="connsiteX3" fmla="*/ 0 w 2764956"/>
              <a:gd name="connsiteY3" fmla="*/ 1690687 h 1690687"/>
            </a:gdLst>
            <a:ahLst/>
            <a:cxnLst>
              <a:cxn ang="0">
                <a:pos x="connsiteX0" y="connsiteY0"/>
              </a:cxn>
              <a:cxn ang="0">
                <a:pos x="connsiteX1" y="connsiteY1"/>
              </a:cxn>
              <a:cxn ang="0">
                <a:pos x="connsiteX2" y="connsiteY2"/>
              </a:cxn>
              <a:cxn ang="0">
                <a:pos x="connsiteX3" y="connsiteY3"/>
              </a:cxn>
            </a:cxnLst>
            <a:rect l="l" t="t" r="r" b="b"/>
            <a:pathLst>
              <a:path w="2764956" h="1690687">
                <a:moveTo>
                  <a:pt x="0" y="0"/>
                </a:moveTo>
                <a:lnTo>
                  <a:pt x="2764956" y="0"/>
                </a:lnTo>
                <a:lnTo>
                  <a:pt x="2764956" y="1690687"/>
                </a:lnTo>
                <a:lnTo>
                  <a:pt x="0" y="169068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2" hasCustomPrompt="1"/>
          </p:nvPr>
        </p:nvSpPr>
        <p:spPr>
          <a:xfrm>
            <a:off x="4232708" y="4121150"/>
            <a:ext cx="3686608" cy="2254249"/>
          </a:xfrm>
          <a:custGeom>
            <a:avLst/>
            <a:gdLst>
              <a:gd name="connsiteX0" fmla="*/ 0 w 2764956"/>
              <a:gd name="connsiteY0" fmla="*/ 0 h 1690687"/>
              <a:gd name="connsiteX1" fmla="*/ 2764956 w 2764956"/>
              <a:gd name="connsiteY1" fmla="*/ 0 h 1690687"/>
              <a:gd name="connsiteX2" fmla="*/ 2764956 w 2764956"/>
              <a:gd name="connsiteY2" fmla="*/ 1690687 h 1690687"/>
              <a:gd name="connsiteX3" fmla="*/ 0 w 2764956"/>
              <a:gd name="connsiteY3" fmla="*/ 1690687 h 1690687"/>
            </a:gdLst>
            <a:ahLst/>
            <a:cxnLst>
              <a:cxn ang="0">
                <a:pos x="connsiteX0" y="connsiteY0"/>
              </a:cxn>
              <a:cxn ang="0">
                <a:pos x="connsiteX1" y="connsiteY1"/>
              </a:cxn>
              <a:cxn ang="0">
                <a:pos x="connsiteX2" y="connsiteY2"/>
              </a:cxn>
              <a:cxn ang="0">
                <a:pos x="connsiteX3" y="connsiteY3"/>
              </a:cxn>
            </a:cxnLst>
            <a:rect l="l" t="t" r="r" b="b"/>
            <a:pathLst>
              <a:path w="2764956" h="1690687">
                <a:moveTo>
                  <a:pt x="0" y="0"/>
                </a:moveTo>
                <a:lnTo>
                  <a:pt x="2764956" y="0"/>
                </a:lnTo>
                <a:lnTo>
                  <a:pt x="2764956" y="1690687"/>
                </a:lnTo>
                <a:lnTo>
                  <a:pt x="0" y="169068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6"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6500998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R65">
    <p:spTree>
      <p:nvGrpSpPr>
        <p:cNvPr id="1" name=""/>
        <p:cNvGrpSpPr/>
        <p:nvPr/>
      </p:nvGrpSpPr>
      <p:grpSpPr>
        <a:xfrm>
          <a:off x="0" y="0"/>
          <a:ext cx="0" cy="0"/>
          <a:chOff x="0" y="0"/>
          <a:chExt cx="0" cy="0"/>
        </a:xfrm>
      </p:grpSpPr>
      <p:sp>
        <p:nvSpPr>
          <p:cNvPr id="13" name="Picture Placeholder 12"/>
          <p:cNvSpPr>
            <a:spLocks noGrp="1"/>
          </p:cNvSpPr>
          <p:nvPr>
            <p:ph type="pic" sz="quarter" idx="16" hasCustomPrompt="1"/>
          </p:nvPr>
        </p:nvSpPr>
        <p:spPr>
          <a:xfrm>
            <a:off x="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4" name="Picture Placeholder 13"/>
          <p:cNvSpPr>
            <a:spLocks noGrp="1"/>
          </p:cNvSpPr>
          <p:nvPr>
            <p:ph type="pic" sz="quarter" idx="17" hasCustomPrompt="1"/>
          </p:nvPr>
        </p:nvSpPr>
        <p:spPr>
          <a:xfrm>
            <a:off x="304800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5" name="Picture Placeholder 14"/>
          <p:cNvSpPr>
            <a:spLocks noGrp="1"/>
          </p:cNvSpPr>
          <p:nvPr>
            <p:ph type="pic" sz="quarter" idx="18" hasCustomPrompt="1"/>
          </p:nvPr>
        </p:nvSpPr>
        <p:spPr>
          <a:xfrm>
            <a:off x="609600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6" name="Picture Placeholder 15"/>
          <p:cNvSpPr>
            <a:spLocks noGrp="1"/>
          </p:cNvSpPr>
          <p:nvPr>
            <p:ph type="pic" sz="quarter" idx="19" hasCustomPrompt="1"/>
          </p:nvPr>
        </p:nvSpPr>
        <p:spPr>
          <a:xfrm>
            <a:off x="9144000" y="0"/>
            <a:ext cx="3048000" cy="4140200"/>
          </a:xfrm>
          <a:custGeom>
            <a:avLst/>
            <a:gdLst>
              <a:gd name="connsiteX0" fmla="*/ 0 w 2286000"/>
              <a:gd name="connsiteY0" fmla="*/ 0 h 3105150"/>
              <a:gd name="connsiteX1" fmla="*/ 2286000 w 2286000"/>
              <a:gd name="connsiteY1" fmla="*/ 0 h 3105150"/>
              <a:gd name="connsiteX2" fmla="*/ 2286000 w 2286000"/>
              <a:gd name="connsiteY2" fmla="*/ 3105150 h 3105150"/>
              <a:gd name="connsiteX3" fmla="*/ 0 w 228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2286000" h="3105150">
                <a:moveTo>
                  <a:pt x="0" y="0"/>
                </a:moveTo>
                <a:lnTo>
                  <a:pt x="2286000" y="0"/>
                </a:lnTo>
                <a:lnTo>
                  <a:pt x="2286000" y="3105150"/>
                </a:lnTo>
                <a:lnTo>
                  <a:pt x="0" y="31051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24725394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R66">
    <p:spTree>
      <p:nvGrpSpPr>
        <p:cNvPr id="1" name=""/>
        <p:cNvGrpSpPr/>
        <p:nvPr/>
      </p:nvGrpSpPr>
      <p:grpSpPr>
        <a:xfrm>
          <a:off x="0" y="0"/>
          <a:ext cx="0" cy="0"/>
          <a:chOff x="0" y="0"/>
          <a:chExt cx="0" cy="0"/>
        </a:xfrm>
      </p:grpSpPr>
      <p:sp>
        <p:nvSpPr>
          <p:cNvPr id="13" name="Picture Placeholder 12"/>
          <p:cNvSpPr>
            <a:spLocks noGrp="1"/>
          </p:cNvSpPr>
          <p:nvPr>
            <p:ph type="pic" sz="quarter" idx="12" hasCustomPrompt="1"/>
          </p:nvPr>
        </p:nvSpPr>
        <p:spPr>
          <a:xfrm>
            <a:off x="0" y="0"/>
            <a:ext cx="3901440" cy="34290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5" name="Picture Placeholder 14"/>
          <p:cNvSpPr>
            <a:spLocks noGrp="1"/>
          </p:cNvSpPr>
          <p:nvPr>
            <p:ph type="pic" sz="quarter" idx="15" hasCustomPrompt="1"/>
          </p:nvPr>
        </p:nvSpPr>
        <p:spPr>
          <a:xfrm>
            <a:off x="8290560" y="0"/>
            <a:ext cx="3901440" cy="34290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4" name="Picture Placeholder 13"/>
          <p:cNvSpPr>
            <a:spLocks noGrp="1"/>
          </p:cNvSpPr>
          <p:nvPr>
            <p:ph type="pic" sz="quarter" idx="17" hasCustomPrompt="1"/>
          </p:nvPr>
        </p:nvSpPr>
        <p:spPr>
          <a:xfrm>
            <a:off x="4145280" y="3429000"/>
            <a:ext cx="3901440" cy="34290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40616858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67">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546100" y="466299"/>
            <a:ext cx="34544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9" name="Picture Placeholder 8"/>
          <p:cNvSpPr>
            <a:spLocks noGrp="1"/>
          </p:cNvSpPr>
          <p:nvPr>
            <p:ph type="pic" sz="quarter" idx="17" hasCustomPrompt="1"/>
          </p:nvPr>
        </p:nvSpPr>
        <p:spPr>
          <a:xfrm>
            <a:off x="546100" y="3606007"/>
            <a:ext cx="34544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0" name="Picture Placeholder 9"/>
          <p:cNvSpPr>
            <a:spLocks noGrp="1"/>
          </p:cNvSpPr>
          <p:nvPr>
            <p:ph type="pic" sz="quarter" idx="18" hasCustomPrompt="1"/>
          </p:nvPr>
        </p:nvSpPr>
        <p:spPr>
          <a:xfrm>
            <a:off x="4368800" y="2042834"/>
            <a:ext cx="34544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19980895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68">
    <p:spTree>
      <p:nvGrpSpPr>
        <p:cNvPr id="1" name=""/>
        <p:cNvGrpSpPr/>
        <p:nvPr/>
      </p:nvGrpSpPr>
      <p:grpSpPr>
        <a:xfrm>
          <a:off x="0" y="0"/>
          <a:ext cx="0" cy="0"/>
          <a:chOff x="0" y="0"/>
          <a:chExt cx="0" cy="0"/>
        </a:xfrm>
      </p:grpSpPr>
      <p:sp>
        <p:nvSpPr>
          <p:cNvPr id="5" name="Picture Placeholder 7"/>
          <p:cNvSpPr>
            <a:spLocks noGrp="1"/>
          </p:cNvSpPr>
          <p:nvPr>
            <p:ph type="pic" sz="quarter" idx="12" hasCustomPrompt="1"/>
          </p:nvPr>
        </p:nvSpPr>
        <p:spPr>
          <a:xfrm>
            <a:off x="8205000" y="466299"/>
            <a:ext cx="34544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6" name="Picture Placeholder 8"/>
          <p:cNvSpPr>
            <a:spLocks noGrp="1"/>
          </p:cNvSpPr>
          <p:nvPr>
            <p:ph type="pic" sz="quarter" idx="17" hasCustomPrompt="1"/>
          </p:nvPr>
        </p:nvSpPr>
        <p:spPr>
          <a:xfrm>
            <a:off x="8205000" y="3606007"/>
            <a:ext cx="34544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7" name="Picture Placeholder 9"/>
          <p:cNvSpPr>
            <a:spLocks noGrp="1"/>
          </p:cNvSpPr>
          <p:nvPr>
            <p:ph type="pic" sz="quarter" idx="18" hasCustomPrompt="1"/>
          </p:nvPr>
        </p:nvSpPr>
        <p:spPr>
          <a:xfrm>
            <a:off x="4444733" y="2042834"/>
            <a:ext cx="3454400" cy="2772335"/>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17944427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69">
    <p:spTree>
      <p:nvGrpSpPr>
        <p:cNvPr id="1" name=""/>
        <p:cNvGrpSpPr/>
        <p:nvPr/>
      </p:nvGrpSpPr>
      <p:grpSpPr>
        <a:xfrm>
          <a:off x="0" y="0"/>
          <a:ext cx="0" cy="0"/>
          <a:chOff x="0" y="0"/>
          <a:chExt cx="0" cy="0"/>
        </a:xfrm>
      </p:grpSpPr>
      <p:sp>
        <p:nvSpPr>
          <p:cNvPr id="14" name="Picture Placeholder 13"/>
          <p:cNvSpPr>
            <a:spLocks noGrp="1"/>
          </p:cNvSpPr>
          <p:nvPr userDrawn="1">
            <p:ph type="pic" sz="quarter" idx="12" hasCustomPrompt="1"/>
          </p:nvPr>
        </p:nvSpPr>
        <p:spPr>
          <a:xfrm>
            <a:off x="0" y="0"/>
            <a:ext cx="5588000" cy="2252989"/>
          </a:xfrm>
          <a:custGeom>
            <a:avLst/>
            <a:gdLst>
              <a:gd name="connsiteX0" fmla="*/ 0 w 4191000"/>
              <a:gd name="connsiteY0" fmla="*/ 0 h 1689742"/>
              <a:gd name="connsiteX1" fmla="*/ 4191000 w 4191000"/>
              <a:gd name="connsiteY1" fmla="*/ 0 h 1689742"/>
              <a:gd name="connsiteX2" fmla="*/ 4191000 w 4191000"/>
              <a:gd name="connsiteY2" fmla="*/ 1689742 h 1689742"/>
              <a:gd name="connsiteX3" fmla="*/ 0 w 4191000"/>
              <a:gd name="connsiteY3" fmla="*/ 1689742 h 1689742"/>
            </a:gdLst>
            <a:ahLst/>
            <a:cxnLst>
              <a:cxn ang="0">
                <a:pos x="connsiteX0" y="connsiteY0"/>
              </a:cxn>
              <a:cxn ang="0">
                <a:pos x="connsiteX1" y="connsiteY1"/>
              </a:cxn>
              <a:cxn ang="0">
                <a:pos x="connsiteX2" y="connsiteY2"/>
              </a:cxn>
              <a:cxn ang="0">
                <a:pos x="connsiteX3" y="connsiteY3"/>
              </a:cxn>
            </a:cxnLst>
            <a:rect l="l" t="t" r="r" b="b"/>
            <a:pathLst>
              <a:path w="4191000" h="1689742">
                <a:moveTo>
                  <a:pt x="0" y="0"/>
                </a:moveTo>
                <a:lnTo>
                  <a:pt x="4191000" y="0"/>
                </a:lnTo>
                <a:lnTo>
                  <a:pt x="4191000" y="1689742"/>
                </a:lnTo>
                <a:lnTo>
                  <a:pt x="0" y="1689742"/>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3" name="Picture Placeholder 12"/>
          <p:cNvSpPr>
            <a:spLocks noGrp="1"/>
          </p:cNvSpPr>
          <p:nvPr>
            <p:ph type="pic" sz="quarter" idx="13" hasCustomPrompt="1"/>
          </p:nvPr>
        </p:nvSpPr>
        <p:spPr>
          <a:xfrm>
            <a:off x="0" y="2302506"/>
            <a:ext cx="5588000" cy="2252989"/>
          </a:xfrm>
          <a:custGeom>
            <a:avLst/>
            <a:gdLst>
              <a:gd name="connsiteX0" fmla="*/ 0 w 4191000"/>
              <a:gd name="connsiteY0" fmla="*/ 0 h 1689742"/>
              <a:gd name="connsiteX1" fmla="*/ 4191000 w 4191000"/>
              <a:gd name="connsiteY1" fmla="*/ 0 h 1689742"/>
              <a:gd name="connsiteX2" fmla="*/ 4191000 w 4191000"/>
              <a:gd name="connsiteY2" fmla="*/ 1689742 h 1689742"/>
              <a:gd name="connsiteX3" fmla="*/ 0 w 4191000"/>
              <a:gd name="connsiteY3" fmla="*/ 1689742 h 1689742"/>
            </a:gdLst>
            <a:ahLst/>
            <a:cxnLst>
              <a:cxn ang="0">
                <a:pos x="connsiteX0" y="connsiteY0"/>
              </a:cxn>
              <a:cxn ang="0">
                <a:pos x="connsiteX1" y="connsiteY1"/>
              </a:cxn>
              <a:cxn ang="0">
                <a:pos x="connsiteX2" y="connsiteY2"/>
              </a:cxn>
              <a:cxn ang="0">
                <a:pos x="connsiteX3" y="connsiteY3"/>
              </a:cxn>
            </a:cxnLst>
            <a:rect l="l" t="t" r="r" b="b"/>
            <a:pathLst>
              <a:path w="4191000" h="1689742">
                <a:moveTo>
                  <a:pt x="0" y="0"/>
                </a:moveTo>
                <a:lnTo>
                  <a:pt x="4191000" y="0"/>
                </a:lnTo>
                <a:lnTo>
                  <a:pt x="4191000" y="1689742"/>
                </a:lnTo>
                <a:lnTo>
                  <a:pt x="0" y="1689742"/>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5" name="Picture Placeholder 14"/>
          <p:cNvSpPr>
            <a:spLocks noGrp="1"/>
          </p:cNvSpPr>
          <p:nvPr>
            <p:ph type="pic" sz="quarter" idx="14" hasCustomPrompt="1"/>
          </p:nvPr>
        </p:nvSpPr>
        <p:spPr>
          <a:xfrm>
            <a:off x="0" y="4605011"/>
            <a:ext cx="5588000" cy="2252989"/>
          </a:xfrm>
          <a:custGeom>
            <a:avLst/>
            <a:gdLst>
              <a:gd name="connsiteX0" fmla="*/ 0 w 4191000"/>
              <a:gd name="connsiteY0" fmla="*/ 0 h 1689742"/>
              <a:gd name="connsiteX1" fmla="*/ 4191000 w 4191000"/>
              <a:gd name="connsiteY1" fmla="*/ 0 h 1689742"/>
              <a:gd name="connsiteX2" fmla="*/ 4191000 w 4191000"/>
              <a:gd name="connsiteY2" fmla="*/ 1689742 h 1689742"/>
              <a:gd name="connsiteX3" fmla="*/ 0 w 4191000"/>
              <a:gd name="connsiteY3" fmla="*/ 1689742 h 1689742"/>
            </a:gdLst>
            <a:ahLst/>
            <a:cxnLst>
              <a:cxn ang="0">
                <a:pos x="connsiteX0" y="connsiteY0"/>
              </a:cxn>
              <a:cxn ang="0">
                <a:pos x="connsiteX1" y="connsiteY1"/>
              </a:cxn>
              <a:cxn ang="0">
                <a:pos x="connsiteX2" y="connsiteY2"/>
              </a:cxn>
              <a:cxn ang="0">
                <a:pos x="connsiteX3" y="connsiteY3"/>
              </a:cxn>
            </a:cxnLst>
            <a:rect l="l" t="t" r="r" b="b"/>
            <a:pathLst>
              <a:path w="4191000" h="1689742">
                <a:moveTo>
                  <a:pt x="0" y="0"/>
                </a:moveTo>
                <a:lnTo>
                  <a:pt x="4191000" y="0"/>
                </a:lnTo>
                <a:lnTo>
                  <a:pt x="4191000" y="1689742"/>
                </a:lnTo>
                <a:lnTo>
                  <a:pt x="0" y="1689742"/>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1308447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7">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508001" y="2951748"/>
            <a:ext cx="11157817" cy="3432117"/>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4752614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R70">
    <p:spTree>
      <p:nvGrpSpPr>
        <p:cNvPr id="1" name=""/>
        <p:cNvGrpSpPr/>
        <p:nvPr/>
      </p:nvGrpSpPr>
      <p:grpSpPr>
        <a:xfrm>
          <a:off x="0" y="0"/>
          <a:ext cx="0" cy="0"/>
          <a:chOff x="0" y="0"/>
          <a:chExt cx="0" cy="0"/>
        </a:xfrm>
      </p:grpSpPr>
      <p:sp>
        <p:nvSpPr>
          <p:cNvPr id="14" name="Picture Placeholder 13"/>
          <p:cNvSpPr>
            <a:spLocks noGrp="1"/>
          </p:cNvSpPr>
          <p:nvPr userDrawn="1">
            <p:ph type="pic" sz="quarter" idx="12" hasCustomPrompt="1"/>
          </p:nvPr>
        </p:nvSpPr>
        <p:spPr>
          <a:xfrm>
            <a:off x="6604000" y="0"/>
            <a:ext cx="5588000" cy="2252989"/>
          </a:xfrm>
          <a:custGeom>
            <a:avLst/>
            <a:gdLst>
              <a:gd name="connsiteX0" fmla="*/ 0 w 4191000"/>
              <a:gd name="connsiteY0" fmla="*/ 0 h 1689742"/>
              <a:gd name="connsiteX1" fmla="*/ 4191000 w 4191000"/>
              <a:gd name="connsiteY1" fmla="*/ 0 h 1689742"/>
              <a:gd name="connsiteX2" fmla="*/ 4191000 w 4191000"/>
              <a:gd name="connsiteY2" fmla="*/ 1689742 h 1689742"/>
              <a:gd name="connsiteX3" fmla="*/ 0 w 4191000"/>
              <a:gd name="connsiteY3" fmla="*/ 1689742 h 1689742"/>
            </a:gdLst>
            <a:ahLst/>
            <a:cxnLst>
              <a:cxn ang="0">
                <a:pos x="connsiteX0" y="connsiteY0"/>
              </a:cxn>
              <a:cxn ang="0">
                <a:pos x="connsiteX1" y="connsiteY1"/>
              </a:cxn>
              <a:cxn ang="0">
                <a:pos x="connsiteX2" y="connsiteY2"/>
              </a:cxn>
              <a:cxn ang="0">
                <a:pos x="connsiteX3" y="connsiteY3"/>
              </a:cxn>
            </a:cxnLst>
            <a:rect l="l" t="t" r="r" b="b"/>
            <a:pathLst>
              <a:path w="4191000" h="1689742">
                <a:moveTo>
                  <a:pt x="0" y="0"/>
                </a:moveTo>
                <a:lnTo>
                  <a:pt x="4191000" y="0"/>
                </a:lnTo>
                <a:lnTo>
                  <a:pt x="4191000" y="1689742"/>
                </a:lnTo>
                <a:lnTo>
                  <a:pt x="0" y="1689742"/>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3" name="Picture Placeholder 12"/>
          <p:cNvSpPr>
            <a:spLocks noGrp="1"/>
          </p:cNvSpPr>
          <p:nvPr>
            <p:ph type="pic" sz="quarter" idx="13" hasCustomPrompt="1"/>
          </p:nvPr>
        </p:nvSpPr>
        <p:spPr>
          <a:xfrm>
            <a:off x="6604000" y="2302506"/>
            <a:ext cx="5588000" cy="2252989"/>
          </a:xfrm>
          <a:custGeom>
            <a:avLst/>
            <a:gdLst>
              <a:gd name="connsiteX0" fmla="*/ 0 w 4191000"/>
              <a:gd name="connsiteY0" fmla="*/ 0 h 1689742"/>
              <a:gd name="connsiteX1" fmla="*/ 4191000 w 4191000"/>
              <a:gd name="connsiteY1" fmla="*/ 0 h 1689742"/>
              <a:gd name="connsiteX2" fmla="*/ 4191000 w 4191000"/>
              <a:gd name="connsiteY2" fmla="*/ 1689742 h 1689742"/>
              <a:gd name="connsiteX3" fmla="*/ 0 w 4191000"/>
              <a:gd name="connsiteY3" fmla="*/ 1689742 h 1689742"/>
            </a:gdLst>
            <a:ahLst/>
            <a:cxnLst>
              <a:cxn ang="0">
                <a:pos x="connsiteX0" y="connsiteY0"/>
              </a:cxn>
              <a:cxn ang="0">
                <a:pos x="connsiteX1" y="connsiteY1"/>
              </a:cxn>
              <a:cxn ang="0">
                <a:pos x="connsiteX2" y="connsiteY2"/>
              </a:cxn>
              <a:cxn ang="0">
                <a:pos x="connsiteX3" y="connsiteY3"/>
              </a:cxn>
            </a:cxnLst>
            <a:rect l="l" t="t" r="r" b="b"/>
            <a:pathLst>
              <a:path w="4191000" h="1689742">
                <a:moveTo>
                  <a:pt x="0" y="0"/>
                </a:moveTo>
                <a:lnTo>
                  <a:pt x="4191000" y="0"/>
                </a:lnTo>
                <a:lnTo>
                  <a:pt x="4191000" y="1689742"/>
                </a:lnTo>
                <a:lnTo>
                  <a:pt x="0" y="1689742"/>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5" name="Picture Placeholder 14"/>
          <p:cNvSpPr>
            <a:spLocks noGrp="1"/>
          </p:cNvSpPr>
          <p:nvPr>
            <p:ph type="pic" sz="quarter" idx="14" hasCustomPrompt="1"/>
          </p:nvPr>
        </p:nvSpPr>
        <p:spPr>
          <a:xfrm>
            <a:off x="6604000" y="4605011"/>
            <a:ext cx="5588000" cy="2252989"/>
          </a:xfrm>
          <a:custGeom>
            <a:avLst/>
            <a:gdLst>
              <a:gd name="connsiteX0" fmla="*/ 0 w 4191000"/>
              <a:gd name="connsiteY0" fmla="*/ 0 h 1689742"/>
              <a:gd name="connsiteX1" fmla="*/ 4191000 w 4191000"/>
              <a:gd name="connsiteY1" fmla="*/ 0 h 1689742"/>
              <a:gd name="connsiteX2" fmla="*/ 4191000 w 4191000"/>
              <a:gd name="connsiteY2" fmla="*/ 1689742 h 1689742"/>
              <a:gd name="connsiteX3" fmla="*/ 0 w 4191000"/>
              <a:gd name="connsiteY3" fmla="*/ 1689742 h 1689742"/>
            </a:gdLst>
            <a:ahLst/>
            <a:cxnLst>
              <a:cxn ang="0">
                <a:pos x="connsiteX0" y="connsiteY0"/>
              </a:cxn>
              <a:cxn ang="0">
                <a:pos x="connsiteX1" y="connsiteY1"/>
              </a:cxn>
              <a:cxn ang="0">
                <a:pos x="connsiteX2" y="connsiteY2"/>
              </a:cxn>
              <a:cxn ang="0">
                <a:pos x="connsiteX3" y="connsiteY3"/>
              </a:cxn>
            </a:cxnLst>
            <a:rect l="l" t="t" r="r" b="b"/>
            <a:pathLst>
              <a:path w="4191000" h="1689742">
                <a:moveTo>
                  <a:pt x="0" y="0"/>
                </a:moveTo>
                <a:lnTo>
                  <a:pt x="4191000" y="0"/>
                </a:lnTo>
                <a:lnTo>
                  <a:pt x="4191000" y="1689742"/>
                </a:lnTo>
                <a:lnTo>
                  <a:pt x="0" y="1689742"/>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17706135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R71">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546100" y="469899"/>
            <a:ext cx="3022600" cy="5930901"/>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0" name="Picture Placeholder 9"/>
          <p:cNvSpPr>
            <a:spLocks noGrp="1"/>
          </p:cNvSpPr>
          <p:nvPr>
            <p:ph type="pic" sz="quarter" idx="18" hasCustomPrompt="1"/>
          </p:nvPr>
        </p:nvSpPr>
        <p:spPr>
          <a:xfrm>
            <a:off x="3848100" y="469899"/>
            <a:ext cx="3023616" cy="28448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5" name="Picture Placeholder 4"/>
          <p:cNvSpPr>
            <a:spLocks noGrp="1"/>
          </p:cNvSpPr>
          <p:nvPr>
            <p:ph type="pic" sz="quarter" idx="19" hasCustomPrompt="1"/>
          </p:nvPr>
        </p:nvSpPr>
        <p:spPr>
          <a:xfrm>
            <a:off x="3848100" y="3568700"/>
            <a:ext cx="3023616" cy="28448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8563901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R72">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8636000" y="469899"/>
            <a:ext cx="3022600" cy="5930901"/>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10" name="Picture Placeholder 9"/>
          <p:cNvSpPr>
            <a:spLocks noGrp="1"/>
          </p:cNvSpPr>
          <p:nvPr>
            <p:ph type="pic" sz="quarter" idx="18" hasCustomPrompt="1"/>
          </p:nvPr>
        </p:nvSpPr>
        <p:spPr>
          <a:xfrm>
            <a:off x="5334000" y="469899"/>
            <a:ext cx="3023616" cy="28448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
        <p:nvSpPr>
          <p:cNvPr id="5" name="Picture Placeholder 4"/>
          <p:cNvSpPr>
            <a:spLocks noGrp="1"/>
          </p:cNvSpPr>
          <p:nvPr>
            <p:ph type="pic" sz="quarter" idx="19" hasCustomPrompt="1"/>
          </p:nvPr>
        </p:nvSpPr>
        <p:spPr>
          <a:xfrm>
            <a:off x="5334000" y="3568700"/>
            <a:ext cx="3023616" cy="28448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88173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R73">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1039529" y="0"/>
            <a:ext cx="5819353" cy="68580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3427251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R74">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5334534" y="0"/>
            <a:ext cx="5819353" cy="6858000"/>
          </a:xfrm>
          <a:custGeom>
            <a:avLst/>
            <a:gdLst>
              <a:gd name="connsiteX0" fmla="*/ 0 w 3048000"/>
              <a:gd name="connsiteY0" fmla="*/ 0 h 2571750"/>
              <a:gd name="connsiteX1" fmla="*/ 3048000 w 3048000"/>
              <a:gd name="connsiteY1" fmla="*/ 0 h 2571750"/>
              <a:gd name="connsiteX2" fmla="*/ 3048000 w 3048000"/>
              <a:gd name="connsiteY2" fmla="*/ 2571750 h 2571750"/>
              <a:gd name="connsiteX3" fmla="*/ 0 w 30480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3048000" h="2571750">
                <a:moveTo>
                  <a:pt x="0" y="0"/>
                </a:moveTo>
                <a:lnTo>
                  <a:pt x="3048000" y="0"/>
                </a:lnTo>
                <a:lnTo>
                  <a:pt x="3048000" y="2571750"/>
                </a:lnTo>
                <a:lnTo>
                  <a:pt x="0" y="2571750"/>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1467">
                <a:solidFill>
                  <a:schemeClr val="bg1">
                    <a:lumMod val="65000"/>
                  </a:schemeClr>
                </a:solidFill>
              </a:defRPr>
            </a:lvl1pPr>
          </a:lstStyle>
          <a:p>
            <a:r>
              <a:rPr lang="en-US"/>
              <a:t>Image Holder</a:t>
            </a:r>
          </a:p>
        </p:txBody>
      </p:sp>
    </p:spTree>
    <p:extLst>
      <p:ext uri="{BB962C8B-B14F-4D97-AF65-F5344CB8AC3E}">
        <p14:creationId xmlns:p14="http://schemas.microsoft.com/office/powerpoint/2010/main" val="30951935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R75">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12192000" cy="39370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3801851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R76">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12192000" cy="35306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103801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R78">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8128000" y="381000"/>
            <a:ext cx="3556000" cy="3759200"/>
          </a:xfrm>
          <a:custGeom>
            <a:avLst/>
            <a:gdLst>
              <a:gd name="connsiteX0" fmla="*/ 0 w 2667000"/>
              <a:gd name="connsiteY0" fmla="*/ 0 h 2819400"/>
              <a:gd name="connsiteX1" fmla="*/ 2667000 w 2667000"/>
              <a:gd name="connsiteY1" fmla="*/ 0 h 2819400"/>
              <a:gd name="connsiteX2" fmla="*/ 2667000 w 2667000"/>
              <a:gd name="connsiteY2" fmla="*/ 2819400 h 2819400"/>
              <a:gd name="connsiteX3" fmla="*/ 0 w 2667000"/>
              <a:gd name="connsiteY3" fmla="*/ 2819400 h 2819400"/>
            </a:gdLst>
            <a:ahLst/>
            <a:cxnLst>
              <a:cxn ang="0">
                <a:pos x="connsiteX0" y="connsiteY0"/>
              </a:cxn>
              <a:cxn ang="0">
                <a:pos x="connsiteX1" y="connsiteY1"/>
              </a:cxn>
              <a:cxn ang="0">
                <a:pos x="connsiteX2" y="connsiteY2"/>
              </a:cxn>
              <a:cxn ang="0">
                <a:pos x="connsiteX3" y="connsiteY3"/>
              </a:cxn>
            </a:cxnLst>
            <a:rect l="l" t="t" r="r" b="b"/>
            <a:pathLst>
              <a:path w="2667000" h="2819400">
                <a:moveTo>
                  <a:pt x="0" y="0"/>
                </a:moveTo>
                <a:lnTo>
                  <a:pt x="2667000" y="0"/>
                </a:lnTo>
                <a:lnTo>
                  <a:pt x="2667000" y="2819400"/>
                </a:lnTo>
                <a:lnTo>
                  <a:pt x="0" y="2819400"/>
                </a:lnTo>
                <a:close/>
              </a:path>
            </a:pathLst>
          </a:custGeom>
          <a:solidFill>
            <a:schemeClr val="tx2">
              <a:lumMod val="10000"/>
              <a:lumOff val="90000"/>
            </a:schemeClr>
          </a:solidFill>
          <a:ln w="19050">
            <a:noFill/>
          </a:ln>
        </p:spPr>
        <p:txBody>
          <a:bodyPr wrap="square" tIns="0" bIns="182880" anchor="b">
            <a:noAutofit/>
          </a:bodyPr>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8522869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R79">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457201"/>
            <a:ext cx="2552700" cy="2578100"/>
          </a:xfrm>
          <a:custGeom>
            <a:avLst/>
            <a:gdLst>
              <a:gd name="connsiteX0" fmla="*/ 0 w 2667000"/>
              <a:gd name="connsiteY0" fmla="*/ 0 h 2819400"/>
              <a:gd name="connsiteX1" fmla="*/ 2667000 w 2667000"/>
              <a:gd name="connsiteY1" fmla="*/ 0 h 2819400"/>
              <a:gd name="connsiteX2" fmla="*/ 2667000 w 2667000"/>
              <a:gd name="connsiteY2" fmla="*/ 2819400 h 2819400"/>
              <a:gd name="connsiteX3" fmla="*/ 0 w 2667000"/>
              <a:gd name="connsiteY3" fmla="*/ 2819400 h 2819400"/>
            </a:gdLst>
            <a:ahLst/>
            <a:cxnLst>
              <a:cxn ang="0">
                <a:pos x="connsiteX0" y="connsiteY0"/>
              </a:cxn>
              <a:cxn ang="0">
                <a:pos x="connsiteX1" y="connsiteY1"/>
              </a:cxn>
              <a:cxn ang="0">
                <a:pos x="connsiteX2" y="connsiteY2"/>
              </a:cxn>
              <a:cxn ang="0">
                <a:pos x="connsiteX3" y="connsiteY3"/>
              </a:cxn>
            </a:cxnLst>
            <a:rect l="l" t="t" r="r" b="b"/>
            <a:pathLst>
              <a:path w="2667000" h="2819400">
                <a:moveTo>
                  <a:pt x="0" y="0"/>
                </a:moveTo>
                <a:lnTo>
                  <a:pt x="2667000" y="0"/>
                </a:lnTo>
                <a:lnTo>
                  <a:pt x="2667000" y="2819400"/>
                </a:lnTo>
                <a:lnTo>
                  <a:pt x="0" y="2819400"/>
                </a:lnTo>
                <a:close/>
              </a:path>
            </a:pathLst>
          </a:custGeom>
          <a:solidFill>
            <a:schemeClr val="tx2">
              <a:lumMod val="10000"/>
              <a:lumOff val="90000"/>
            </a:schemeClr>
          </a:solidFill>
          <a:ln w="19050">
            <a:noFill/>
          </a:ln>
        </p:spPr>
        <p:txBody>
          <a:bodyPr wrap="square" tIns="0" bIns="182880" anchor="b">
            <a:noAutofit/>
          </a:bodyPr>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8399214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R80">
    <p:spTree>
      <p:nvGrpSpPr>
        <p:cNvPr id="1" name=""/>
        <p:cNvGrpSpPr/>
        <p:nvPr/>
      </p:nvGrpSpPr>
      <p:grpSpPr>
        <a:xfrm>
          <a:off x="0" y="0"/>
          <a:ext cx="0" cy="0"/>
          <a:chOff x="0" y="0"/>
          <a:chExt cx="0" cy="0"/>
        </a:xfrm>
      </p:grpSpPr>
      <p:sp>
        <p:nvSpPr>
          <p:cNvPr id="5" name="Picture Placeholder 3"/>
          <p:cNvSpPr>
            <a:spLocks noGrp="1"/>
          </p:cNvSpPr>
          <p:nvPr>
            <p:ph type="pic" sz="quarter" idx="10" hasCustomPrompt="1"/>
          </p:nvPr>
        </p:nvSpPr>
        <p:spPr>
          <a:xfrm>
            <a:off x="6575973" y="469900"/>
            <a:ext cx="3048000" cy="3657600"/>
          </a:xfrm>
          <a:custGeom>
            <a:avLst/>
            <a:gdLst>
              <a:gd name="connsiteX0" fmla="*/ 0 w 2667000"/>
              <a:gd name="connsiteY0" fmla="*/ 0 h 2819400"/>
              <a:gd name="connsiteX1" fmla="*/ 2667000 w 2667000"/>
              <a:gd name="connsiteY1" fmla="*/ 0 h 2819400"/>
              <a:gd name="connsiteX2" fmla="*/ 2667000 w 2667000"/>
              <a:gd name="connsiteY2" fmla="*/ 2819400 h 2819400"/>
              <a:gd name="connsiteX3" fmla="*/ 0 w 2667000"/>
              <a:gd name="connsiteY3" fmla="*/ 2819400 h 2819400"/>
            </a:gdLst>
            <a:ahLst/>
            <a:cxnLst>
              <a:cxn ang="0">
                <a:pos x="connsiteX0" y="connsiteY0"/>
              </a:cxn>
              <a:cxn ang="0">
                <a:pos x="connsiteX1" y="connsiteY1"/>
              </a:cxn>
              <a:cxn ang="0">
                <a:pos x="connsiteX2" y="connsiteY2"/>
              </a:cxn>
              <a:cxn ang="0">
                <a:pos x="connsiteX3" y="connsiteY3"/>
              </a:cxn>
            </a:cxnLst>
            <a:rect l="l" t="t" r="r" b="b"/>
            <a:pathLst>
              <a:path w="2667000" h="2819400">
                <a:moveTo>
                  <a:pt x="0" y="0"/>
                </a:moveTo>
                <a:lnTo>
                  <a:pt x="2667000" y="0"/>
                </a:lnTo>
                <a:lnTo>
                  <a:pt x="2667000" y="2819400"/>
                </a:lnTo>
                <a:lnTo>
                  <a:pt x="0" y="2819400"/>
                </a:lnTo>
                <a:close/>
              </a:path>
            </a:pathLst>
          </a:custGeom>
          <a:solidFill>
            <a:schemeClr val="tx2">
              <a:lumMod val="10000"/>
              <a:lumOff val="90000"/>
            </a:schemeClr>
          </a:solidFill>
          <a:ln w="19050">
            <a:noFill/>
          </a:ln>
        </p:spPr>
        <p:txBody>
          <a:bodyPr wrap="square" tIns="0" bIns="182880" anchor="b">
            <a:noAutofit/>
          </a:bodyPr>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86631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8">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6350" y="4234"/>
            <a:ext cx="12204700" cy="5960533"/>
          </a:xfrm>
          <a:custGeom>
            <a:avLst/>
            <a:gdLst>
              <a:gd name="connsiteX0" fmla="*/ 0 w 9153525"/>
              <a:gd name="connsiteY0" fmla="*/ 0 h 4470400"/>
              <a:gd name="connsiteX1" fmla="*/ 9153525 w 9153525"/>
              <a:gd name="connsiteY1" fmla="*/ 0 h 4470400"/>
              <a:gd name="connsiteX2" fmla="*/ 9153525 w 9153525"/>
              <a:gd name="connsiteY2" fmla="*/ 3090863 h 4470400"/>
              <a:gd name="connsiteX3" fmla="*/ 4443413 w 9153525"/>
              <a:gd name="connsiteY3" fmla="*/ 4470400 h 4470400"/>
              <a:gd name="connsiteX4" fmla="*/ 0 w 9153525"/>
              <a:gd name="connsiteY4" fmla="*/ 1417638 h 447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4470400">
                <a:moveTo>
                  <a:pt x="0" y="0"/>
                </a:moveTo>
                <a:lnTo>
                  <a:pt x="9153525" y="0"/>
                </a:lnTo>
                <a:lnTo>
                  <a:pt x="9153525" y="3090863"/>
                </a:lnTo>
                <a:lnTo>
                  <a:pt x="4443413" y="4470400"/>
                </a:lnTo>
                <a:lnTo>
                  <a:pt x="0" y="1417638"/>
                </a:lnTo>
                <a:close/>
              </a:path>
            </a:pathLst>
          </a:custGeom>
          <a:solidFill>
            <a:schemeClr val="tx2">
              <a:lumMod val="10000"/>
              <a:lumOff val="90000"/>
            </a:schemeClr>
          </a:solidFill>
          <a:ln w="19050">
            <a:noFill/>
          </a:ln>
        </p:spPr>
        <p:txBody>
          <a:bodyPr wrap="square" lIns="0" tIns="91440" rIns="0" bIns="146304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2053828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R81">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5040008" y="482600"/>
            <a:ext cx="2111984" cy="2113467"/>
          </a:xfrm>
          <a:custGeom>
            <a:avLst/>
            <a:gdLst>
              <a:gd name="connsiteX0" fmla="*/ 791994 w 1583988"/>
              <a:gd name="connsiteY0" fmla="*/ 0 h 1585100"/>
              <a:gd name="connsiteX1" fmla="*/ 1583988 w 1583988"/>
              <a:gd name="connsiteY1" fmla="*/ 792550 h 1585100"/>
              <a:gd name="connsiteX2" fmla="*/ 791994 w 1583988"/>
              <a:gd name="connsiteY2" fmla="*/ 1585100 h 1585100"/>
              <a:gd name="connsiteX3" fmla="*/ 0 w 1583988"/>
              <a:gd name="connsiteY3" fmla="*/ 792550 h 1585100"/>
              <a:gd name="connsiteX4" fmla="*/ 791994 w 1583988"/>
              <a:gd name="connsiteY4" fmla="*/ 0 h 158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988" h="1585100">
                <a:moveTo>
                  <a:pt x="791994" y="0"/>
                </a:moveTo>
                <a:cubicBezTo>
                  <a:pt x="1229400" y="0"/>
                  <a:pt x="1583988" y="354837"/>
                  <a:pt x="1583988" y="792550"/>
                </a:cubicBezTo>
                <a:cubicBezTo>
                  <a:pt x="1583988" y="1230263"/>
                  <a:pt x="1229400" y="1585100"/>
                  <a:pt x="791994" y="1585100"/>
                </a:cubicBezTo>
                <a:cubicBezTo>
                  <a:pt x="354588" y="1585100"/>
                  <a:pt x="0" y="1230263"/>
                  <a:pt x="0" y="792550"/>
                </a:cubicBezTo>
                <a:cubicBezTo>
                  <a:pt x="0" y="354837"/>
                  <a:pt x="354588" y="0"/>
                  <a:pt x="791994" y="0"/>
                </a:cubicBezTo>
                <a:close/>
              </a:path>
            </a:pathLst>
          </a:custGeom>
          <a:solidFill>
            <a:schemeClr val="bg1">
              <a:lumMod val="95000"/>
            </a:schemeClr>
          </a:solidFill>
          <a:ln w="19050">
            <a:noFill/>
          </a:ln>
        </p:spPr>
        <p:txBody>
          <a:bodyPr wrap="square" lIns="0" tIns="0" rIns="0" bIns="365760" anchor="b">
            <a:noAutofit/>
          </a:bodyPr>
          <a:lstStyle>
            <a:lvl1pPr algn="ctr" rtl="0">
              <a:buNone/>
              <a:defRPr sz="16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8894371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R82">
    <p:spTree>
      <p:nvGrpSpPr>
        <p:cNvPr id="1" name=""/>
        <p:cNvGrpSpPr/>
        <p:nvPr/>
      </p:nvGrpSpPr>
      <p:grpSpPr>
        <a:xfrm>
          <a:off x="0" y="0"/>
          <a:ext cx="0" cy="0"/>
          <a:chOff x="0" y="0"/>
          <a:chExt cx="0" cy="0"/>
        </a:xfrm>
      </p:grpSpPr>
      <p:sp>
        <p:nvSpPr>
          <p:cNvPr id="6" name="Picture Placeholder 3"/>
          <p:cNvSpPr>
            <a:spLocks noGrp="1"/>
          </p:cNvSpPr>
          <p:nvPr>
            <p:ph type="pic" sz="quarter" idx="10" hasCustomPrompt="1"/>
          </p:nvPr>
        </p:nvSpPr>
        <p:spPr>
          <a:xfrm>
            <a:off x="685801" y="1174236"/>
            <a:ext cx="1984724" cy="2004472"/>
          </a:xfrm>
          <a:custGeom>
            <a:avLst/>
            <a:gdLst>
              <a:gd name="connsiteX0" fmla="*/ 0 w 2667000"/>
              <a:gd name="connsiteY0" fmla="*/ 0 h 2819400"/>
              <a:gd name="connsiteX1" fmla="*/ 2667000 w 2667000"/>
              <a:gd name="connsiteY1" fmla="*/ 0 h 2819400"/>
              <a:gd name="connsiteX2" fmla="*/ 2667000 w 2667000"/>
              <a:gd name="connsiteY2" fmla="*/ 2819400 h 2819400"/>
              <a:gd name="connsiteX3" fmla="*/ 0 w 2667000"/>
              <a:gd name="connsiteY3" fmla="*/ 2819400 h 2819400"/>
            </a:gdLst>
            <a:ahLst/>
            <a:cxnLst>
              <a:cxn ang="0">
                <a:pos x="connsiteX0" y="connsiteY0"/>
              </a:cxn>
              <a:cxn ang="0">
                <a:pos x="connsiteX1" y="connsiteY1"/>
              </a:cxn>
              <a:cxn ang="0">
                <a:pos x="connsiteX2" y="connsiteY2"/>
              </a:cxn>
              <a:cxn ang="0">
                <a:pos x="connsiteX3" y="connsiteY3"/>
              </a:cxn>
            </a:cxnLst>
            <a:rect l="l" t="t" r="r" b="b"/>
            <a:pathLst>
              <a:path w="2667000" h="2819400">
                <a:moveTo>
                  <a:pt x="0" y="0"/>
                </a:moveTo>
                <a:lnTo>
                  <a:pt x="2667000" y="0"/>
                </a:lnTo>
                <a:lnTo>
                  <a:pt x="2667000" y="2819400"/>
                </a:lnTo>
                <a:lnTo>
                  <a:pt x="0" y="2819400"/>
                </a:lnTo>
                <a:close/>
              </a:path>
            </a:pathLst>
          </a:custGeom>
          <a:solidFill>
            <a:schemeClr val="tx2">
              <a:lumMod val="10000"/>
              <a:lumOff val="90000"/>
            </a:schemeClr>
          </a:solidFill>
          <a:ln w="19050">
            <a:noFill/>
          </a:ln>
        </p:spPr>
        <p:txBody>
          <a:bodyPr wrap="square" tIns="0" bIns="182880" anchor="b">
            <a:noAutofit/>
          </a:bodyPr>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1375975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R83">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12192000" cy="44450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190246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R84">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12192000" cy="41402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a:t>Image Holder</a:t>
            </a:r>
          </a:p>
        </p:txBody>
      </p:sp>
      <p:sp>
        <p:nvSpPr>
          <p:cNvPr id="3"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5247172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R88">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6096000" y="0"/>
            <a:ext cx="6096000" cy="6858000"/>
          </a:xfrm>
          <a:prstGeom prst="rect">
            <a:avLst/>
          </a:prstGeom>
          <a:solidFill>
            <a:schemeClr val="bg1">
              <a:lumMod val="95000"/>
            </a:schemeClr>
          </a:solidFill>
          <a:ln>
            <a:noFill/>
          </a:ln>
          <a:effectLst/>
        </p:spPr>
        <p:txBody>
          <a:bodyPr bIns="457200" anchor="b"/>
          <a:lstStyle>
            <a:lvl1pPr algn="ctr">
              <a:buNone/>
              <a:defRPr sz="1600">
                <a:solidFill>
                  <a:schemeClr val="tx1">
                    <a:lumMod val="50000"/>
                    <a:lumOff val="50000"/>
                  </a:schemeClr>
                </a:solidFill>
              </a:defRPr>
            </a:lvl1pPr>
          </a:lstStyle>
          <a:p>
            <a:r>
              <a:rPr lang="en-US"/>
              <a:t>Image Holder</a:t>
            </a:r>
          </a:p>
        </p:txBody>
      </p:sp>
    </p:spTree>
    <p:extLst>
      <p:ext uri="{BB962C8B-B14F-4D97-AF65-F5344CB8AC3E}">
        <p14:creationId xmlns:p14="http://schemas.microsoft.com/office/powerpoint/2010/main" val="30240263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R93">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8000" y="1951566"/>
            <a:ext cx="2540001" cy="2070101"/>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10" name="Picture Placeholder 22"/>
          <p:cNvSpPr>
            <a:spLocks noGrp="1"/>
          </p:cNvSpPr>
          <p:nvPr>
            <p:ph type="pic" sz="quarter" idx="20" hasCustomPrompt="1"/>
          </p:nvPr>
        </p:nvSpPr>
        <p:spPr>
          <a:xfrm>
            <a:off x="508000" y="4207934"/>
            <a:ext cx="2540001" cy="2070101"/>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6614336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R94">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8000" y="1951566"/>
            <a:ext cx="2540001" cy="2070101"/>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10" name="Picture Placeholder 22"/>
          <p:cNvSpPr>
            <a:spLocks noGrp="1"/>
          </p:cNvSpPr>
          <p:nvPr>
            <p:ph type="pic" sz="quarter" idx="20" hasCustomPrompt="1"/>
          </p:nvPr>
        </p:nvSpPr>
        <p:spPr>
          <a:xfrm>
            <a:off x="508000" y="4207934"/>
            <a:ext cx="2540001" cy="2070101"/>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 name="Picture Placeholder 22"/>
          <p:cNvSpPr>
            <a:spLocks noGrp="1"/>
          </p:cNvSpPr>
          <p:nvPr>
            <p:ph type="pic" sz="quarter" idx="21" hasCustomPrompt="1"/>
          </p:nvPr>
        </p:nvSpPr>
        <p:spPr>
          <a:xfrm>
            <a:off x="6146802" y="1951566"/>
            <a:ext cx="2540001" cy="2070101"/>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3" name="Picture Placeholder 22"/>
          <p:cNvSpPr>
            <a:spLocks noGrp="1"/>
          </p:cNvSpPr>
          <p:nvPr>
            <p:ph type="pic" sz="quarter" idx="22" hasCustomPrompt="1"/>
          </p:nvPr>
        </p:nvSpPr>
        <p:spPr>
          <a:xfrm>
            <a:off x="6146802" y="4207934"/>
            <a:ext cx="2540001" cy="2070101"/>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9811407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R95">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8000" y="1866900"/>
            <a:ext cx="2540001" cy="1557867"/>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10" name="Picture Placeholder 22"/>
          <p:cNvSpPr>
            <a:spLocks noGrp="1"/>
          </p:cNvSpPr>
          <p:nvPr>
            <p:ph type="pic" sz="quarter" idx="20" hasCustomPrompt="1"/>
          </p:nvPr>
        </p:nvSpPr>
        <p:spPr>
          <a:xfrm>
            <a:off x="508000" y="4246033"/>
            <a:ext cx="2540001" cy="1557867"/>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 name="Picture Placeholder 22"/>
          <p:cNvSpPr>
            <a:spLocks noGrp="1"/>
          </p:cNvSpPr>
          <p:nvPr>
            <p:ph type="pic" sz="quarter" idx="21" hasCustomPrompt="1"/>
          </p:nvPr>
        </p:nvSpPr>
        <p:spPr>
          <a:xfrm>
            <a:off x="6146802" y="1866900"/>
            <a:ext cx="2540001" cy="1557867"/>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3" name="Picture Placeholder 22"/>
          <p:cNvSpPr>
            <a:spLocks noGrp="1"/>
          </p:cNvSpPr>
          <p:nvPr>
            <p:ph type="pic" sz="quarter" idx="22" hasCustomPrompt="1"/>
          </p:nvPr>
        </p:nvSpPr>
        <p:spPr>
          <a:xfrm>
            <a:off x="6146802" y="4246033"/>
            <a:ext cx="2540001" cy="1557867"/>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8924544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R96">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7" y="1866899"/>
            <a:ext cx="34544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4347543" y="1866899"/>
            <a:ext cx="34544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8187088" y="1866899"/>
            <a:ext cx="34544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10" name="Picture Placeholder 22"/>
          <p:cNvSpPr>
            <a:spLocks noGrp="1"/>
          </p:cNvSpPr>
          <p:nvPr>
            <p:ph type="pic" sz="quarter" idx="22" hasCustomPrompt="1"/>
          </p:nvPr>
        </p:nvSpPr>
        <p:spPr>
          <a:xfrm>
            <a:off x="507997" y="4203700"/>
            <a:ext cx="34544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 name="Picture Placeholder 23"/>
          <p:cNvSpPr>
            <a:spLocks noGrp="1"/>
          </p:cNvSpPr>
          <p:nvPr>
            <p:ph type="pic" sz="quarter" idx="23" hasCustomPrompt="1"/>
          </p:nvPr>
        </p:nvSpPr>
        <p:spPr>
          <a:xfrm>
            <a:off x="4347543" y="4203700"/>
            <a:ext cx="34544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3" name="Picture Placeholder 24"/>
          <p:cNvSpPr>
            <a:spLocks noGrp="1"/>
          </p:cNvSpPr>
          <p:nvPr>
            <p:ph type="pic" sz="quarter" idx="24" hasCustomPrompt="1"/>
          </p:nvPr>
        </p:nvSpPr>
        <p:spPr>
          <a:xfrm>
            <a:off x="8187088" y="4203700"/>
            <a:ext cx="3454403"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6162180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R97">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8000" y="1866899"/>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3350080" y="1866899"/>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6192160" y="1866899"/>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14" name="Picture Placeholder 24"/>
          <p:cNvSpPr>
            <a:spLocks noGrp="1"/>
          </p:cNvSpPr>
          <p:nvPr>
            <p:ph type="pic" sz="quarter" idx="25" hasCustomPrompt="1"/>
          </p:nvPr>
        </p:nvSpPr>
        <p:spPr>
          <a:xfrm>
            <a:off x="9034240" y="1866899"/>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6" name="Picture Placeholder 22"/>
          <p:cNvSpPr>
            <a:spLocks noGrp="1"/>
          </p:cNvSpPr>
          <p:nvPr>
            <p:ph type="pic" sz="quarter" idx="26" hasCustomPrompt="1"/>
          </p:nvPr>
        </p:nvSpPr>
        <p:spPr>
          <a:xfrm>
            <a:off x="508000" y="4203700"/>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7" name="Picture Placeholder 23"/>
          <p:cNvSpPr>
            <a:spLocks noGrp="1"/>
          </p:cNvSpPr>
          <p:nvPr>
            <p:ph type="pic" sz="quarter" idx="27" hasCustomPrompt="1"/>
          </p:nvPr>
        </p:nvSpPr>
        <p:spPr>
          <a:xfrm>
            <a:off x="3350080" y="4203700"/>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8" name="Picture Placeholder 24"/>
          <p:cNvSpPr>
            <a:spLocks noGrp="1"/>
          </p:cNvSpPr>
          <p:nvPr>
            <p:ph type="pic" sz="quarter" idx="28" hasCustomPrompt="1"/>
          </p:nvPr>
        </p:nvSpPr>
        <p:spPr>
          <a:xfrm>
            <a:off x="6192160" y="4203700"/>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9" name="Picture Placeholder 24"/>
          <p:cNvSpPr>
            <a:spLocks noGrp="1"/>
          </p:cNvSpPr>
          <p:nvPr>
            <p:ph type="pic" sz="quarter" idx="29" hasCustomPrompt="1"/>
          </p:nvPr>
        </p:nvSpPr>
        <p:spPr>
          <a:xfrm>
            <a:off x="9034240" y="4203700"/>
            <a:ext cx="2618877" cy="2171701"/>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008446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R9">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6349" y="889000"/>
            <a:ext cx="12204700" cy="3657600"/>
          </a:xfrm>
          <a:prstGeom prst="rect">
            <a:avLst/>
          </a:prstGeom>
          <a:solidFill>
            <a:schemeClr val="tx2">
              <a:lumMod val="10000"/>
              <a:lumOff val="90000"/>
            </a:schemeClr>
          </a:solidFill>
          <a:ln w="19050">
            <a:noFill/>
          </a:ln>
        </p:spPr>
        <p:txBody>
          <a:bodyPr wrap="square" lIns="0" tIns="91440" rIns="0" bIns="146304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2618066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R98">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41" name="Picture Placeholder 40"/>
          <p:cNvSpPr>
            <a:spLocks noGrp="1"/>
          </p:cNvSpPr>
          <p:nvPr>
            <p:ph type="pic" sz="quarter" idx="19" hasCustomPrompt="1"/>
          </p:nvPr>
        </p:nvSpPr>
        <p:spPr>
          <a:xfrm>
            <a:off x="508000" y="218440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2" name="Picture Placeholder 41"/>
          <p:cNvSpPr>
            <a:spLocks noGrp="1"/>
          </p:cNvSpPr>
          <p:nvPr>
            <p:ph type="pic" sz="quarter" idx="20" hasCustomPrompt="1"/>
          </p:nvPr>
        </p:nvSpPr>
        <p:spPr>
          <a:xfrm>
            <a:off x="2357300" y="218440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3" name="Picture Placeholder 42"/>
          <p:cNvSpPr>
            <a:spLocks noGrp="1"/>
          </p:cNvSpPr>
          <p:nvPr>
            <p:ph type="pic" sz="quarter" idx="21" hasCustomPrompt="1"/>
          </p:nvPr>
        </p:nvSpPr>
        <p:spPr>
          <a:xfrm>
            <a:off x="4240428" y="218440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4" name="Picture Placeholder 43"/>
          <p:cNvSpPr>
            <a:spLocks noGrp="1"/>
          </p:cNvSpPr>
          <p:nvPr>
            <p:ph type="pic" sz="quarter" idx="22" hasCustomPrompt="1"/>
          </p:nvPr>
        </p:nvSpPr>
        <p:spPr>
          <a:xfrm>
            <a:off x="6123556" y="218440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5" name="Picture Placeholder 44"/>
          <p:cNvSpPr>
            <a:spLocks noGrp="1"/>
          </p:cNvSpPr>
          <p:nvPr>
            <p:ph type="pic" sz="quarter" idx="23" hasCustomPrompt="1"/>
          </p:nvPr>
        </p:nvSpPr>
        <p:spPr>
          <a:xfrm>
            <a:off x="8006685" y="218440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6" name="Picture Placeholder 45"/>
          <p:cNvSpPr>
            <a:spLocks noGrp="1"/>
          </p:cNvSpPr>
          <p:nvPr>
            <p:ph type="pic" sz="quarter" idx="24" hasCustomPrompt="1"/>
          </p:nvPr>
        </p:nvSpPr>
        <p:spPr>
          <a:xfrm>
            <a:off x="2362937" y="421412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7" name="Picture Placeholder 46"/>
          <p:cNvSpPr>
            <a:spLocks noGrp="1"/>
          </p:cNvSpPr>
          <p:nvPr>
            <p:ph type="pic" sz="quarter" idx="25" hasCustomPrompt="1"/>
          </p:nvPr>
        </p:nvSpPr>
        <p:spPr>
          <a:xfrm>
            <a:off x="4212237" y="421412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8" name="Picture Placeholder 47"/>
          <p:cNvSpPr>
            <a:spLocks noGrp="1"/>
          </p:cNvSpPr>
          <p:nvPr>
            <p:ph type="pic" sz="quarter" idx="26" hasCustomPrompt="1"/>
          </p:nvPr>
        </p:nvSpPr>
        <p:spPr>
          <a:xfrm>
            <a:off x="6095365" y="421412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49" name="Picture Placeholder 48"/>
          <p:cNvSpPr>
            <a:spLocks noGrp="1"/>
          </p:cNvSpPr>
          <p:nvPr>
            <p:ph type="pic" sz="quarter" idx="27" hasCustomPrompt="1"/>
          </p:nvPr>
        </p:nvSpPr>
        <p:spPr>
          <a:xfrm>
            <a:off x="7978493" y="421412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50" name="Picture Placeholder 49"/>
          <p:cNvSpPr>
            <a:spLocks noGrp="1"/>
          </p:cNvSpPr>
          <p:nvPr>
            <p:ph type="pic" sz="quarter" idx="28" hasCustomPrompt="1"/>
          </p:nvPr>
        </p:nvSpPr>
        <p:spPr>
          <a:xfrm>
            <a:off x="9861623" y="4214120"/>
            <a:ext cx="1804195" cy="1804195"/>
          </a:xfrm>
          <a:custGeom>
            <a:avLst/>
            <a:gdLst>
              <a:gd name="connsiteX0" fmla="*/ 0 w 1353146"/>
              <a:gd name="connsiteY0" fmla="*/ 0 h 1353146"/>
              <a:gd name="connsiteX1" fmla="*/ 1353146 w 1353146"/>
              <a:gd name="connsiteY1" fmla="*/ 0 h 1353146"/>
              <a:gd name="connsiteX2" fmla="*/ 1353146 w 1353146"/>
              <a:gd name="connsiteY2" fmla="*/ 1353146 h 1353146"/>
              <a:gd name="connsiteX3" fmla="*/ 0 w 1353146"/>
              <a:gd name="connsiteY3" fmla="*/ 1353146 h 1353146"/>
            </a:gdLst>
            <a:ahLst/>
            <a:cxnLst>
              <a:cxn ang="0">
                <a:pos x="connsiteX0" y="connsiteY0"/>
              </a:cxn>
              <a:cxn ang="0">
                <a:pos x="connsiteX1" y="connsiteY1"/>
              </a:cxn>
              <a:cxn ang="0">
                <a:pos x="connsiteX2" y="connsiteY2"/>
              </a:cxn>
              <a:cxn ang="0">
                <a:pos x="connsiteX3" y="connsiteY3"/>
              </a:cxn>
            </a:cxnLst>
            <a:rect l="l" t="t" r="r" b="b"/>
            <a:pathLst>
              <a:path w="1353146" h="1353146">
                <a:moveTo>
                  <a:pt x="0" y="0"/>
                </a:moveTo>
                <a:lnTo>
                  <a:pt x="1353146" y="0"/>
                </a:lnTo>
                <a:lnTo>
                  <a:pt x="1353146" y="1353146"/>
                </a:lnTo>
                <a:lnTo>
                  <a:pt x="0" y="135314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9732844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R99">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12"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bg1">
                    <a:lumMod val="50000"/>
                  </a:schemeClr>
                </a:solidFill>
              </a:defRPr>
            </a:lvl1pPr>
          </a:lstStyle>
          <a:p>
            <a:r>
              <a:rPr lang="en-US"/>
              <a:t>Click to edit Master title style</a:t>
            </a:r>
          </a:p>
        </p:txBody>
      </p:sp>
      <p:sp>
        <p:nvSpPr>
          <p:cNvPr id="63" name="Picture Placeholder 62"/>
          <p:cNvSpPr>
            <a:spLocks noGrp="1"/>
          </p:cNvSpPr>
          <p:nvPr>
            <p:ph type="pic" sz="quarter" idx="19" hasCustomPrompt="1"/>
          </p:nvPr>
        </p:nvSpPr>
        <p:spPr>
          <a:xfrm>
            <a:off x="524934" y="1786467"/>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64" name="Picture Placeholder 63"/>
          <p:cNvSpPr>
            <a:spLocks noGrp="1"/>
          </p:cNvSpPr>
          <p:nvPr>
            <p:ph type="pic" sz="quarter" idx="20" hasCustomPrompt="1"/>
          </p:nvPr>
        </p:nvSpPr>
        <p:spPr>
          <a:xfrm>
            <a:off x="2124023" y="1786467"/>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65" name="Picture Placeholder 64"/>
          <p:cNvSpPr>
            <a:spLocks noGrp="1"/>
          </p:cNvSpPr>
          <p:nvPr>
            <p:ph type="pic" sz="quarter" idx="21" hasCustomPrompt="1"/>
          </p:nvPr>
        </p:nvSpPr>
        <p:spPr>
          <a:xfrm>
            <a:off x="3723111" y="1786467"/>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66" name="Picture Placeholder 65"/>
          <p:cNvSpPr>
            <a:spLocks noGrp="1"/>
          </p:cNvSpPr>
          <p:nvPr>
            <p:ph type="pic" sz="quarter" idx="22" hasCustomPrompt="1"/>
          </p:nvPr>
        </p:nvSpPr>
        <p:spPr>
          <a:xfrm>
            <a:off x="5322200" y="1786467"/>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67" name="Picture Placeholder 66"/>
          <p:cNvSpPr>
            <a:spLocks noGrp="1"/>
          </p:cNvSpPr>
          <p:nvPr>
            <p:ph type="pic" sz="quarter" idx="23" hasCustomPrompt="1"/>
          </p:nvPr>
        </p:nvSpPr>
        <p:spPr>
          <a:xfrm>
            <a:off x="6921290" y="1786467"/>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68" name="Picture Placeholder 67"/>
          <p:cNvSpPr>
            <a:spLocks noGrp="1"/>
          </p:cNvSpPr>
          <p:nvPr>
            <p:ph type="pic" sz="quarter" idx="24" hasCustomPrompt="1"/>
          </p:nvPr>
        </p:nvSpPr>
        <p:spPr>
          <a:xfrm>
            <a:off x="8520378" y="1786467"/>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69" name="Picture Placeholder 68"/>
          <p:cNvSpPr>
            <a:spLocks noGrp="1"/>
          </p:cNvSpPr>
          <p:nvPr>
            <p:ph type="pic" sz="quarter" idx="25" hasCustomPrompt="1"/>
          </p:nvPr>
        </p:nvSpPr>
        <p:spPr>
          <a:xfrm>
            <a:off x="10119467" y="1786467"/>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0" name="Picture Placeholder 69"/>
          <p:cNvSpPr>
            <a:spLocks noGrp="1"/>
          </p:cNvSpPr>
          <p:nvPr>
            <p:ph type="pic" sz="quarter" idx="26" hasCustomPrompt="1"/>
          </p:nvPr>
        </p:nvSpPr>
        <p:spPr>
          <a:xfrm>
            <a:off x="524934" y="3350320"/>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1" name="Picture Placeholder 70"/>
          <p:cNvSpPr>
            <a:spLocks noGrp="1"/>
          </p:cNvSpPr>
          <p:nvPr>
            <p:ph type="pic" sz="quarter" idx="27" hasCustomPrompt="1"/>
          </p:nvPr>
        </p:nvSpPr>
        <p:spPr>
          <a:xfrm>
            <a:off x="2124023" y="3350320"/>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2" name="Picture Placeholder 71"/>
          <p:cNvSpPr>
            <a:spLocks noGrp="1"/>
          </p:cNvSpPr>
          <p:nvPr>
            <p:ph type="pic" sz="quarter" idx="31" hasCustomPrompt="1"/>
          </p:nvPr>
        </p:nvSpPr>
        <p:spPr>
          <a:xfrm>
            <a:off x="8520378" y="3350320"/>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3" name="Picture Placeholder 72"/>
          <p:cNvSpPr>
            <a:spLocks noGrp="1"/>
          </p:cNvSpPr>
          <p:nvPr>
            <p:ph type="pic" sz="quarter" idx="32" hasCustomPrompt="1"/>
          </p:nvPr>
        </p:nvSpPr>
        <p:spPr>
          <a:xfrm>
            <a:off x="10119467" y="3350320"/>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4" name="Picture Placeholder 73"/>
          <p:cNvSpPr>
            <a:spLocks noGrp="1"/>
          </p:cNvSpPr>
          <p:nvPr>
            <p:ph type="pic" sz="quarter" idx="33" hasCustomPrompt="1"/>
          </p:nvPr>
        </p:nvSpPr>
        <p:spPr>
          <a:xfrm>
            <a:off x="524934" y="4914174"/>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5" name="Picture Placeholder 74"/>
          <p:cNvSpPr>
            <a:spLocks noGrp="1"/>
          </p:cNvSpPr>
          <p:nvPr>
            <p:ph type="pic" sz="quarter" idx="34" hasCustomPrompt="1"/>
          </p:nvPr>
        </p:nvSpPr>
        <p:spPr>
          <a:xfrm>
            <a:off x="2124023" y="4914174"/>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6" name="Picture Placeholder 75"/>
          <p:cNvSpPr>
            <a:spLocks noGrp="1"/>
          </p:cNvSpPr>
          <p:nvPr>
            <p:ph type="pic" sz="quarter" idx="35" hasCustomPrompt="1"/>
          </p:nvPr>
        </p:nvSpPr>
        <p:spPr>
          <a:xfrm>
            <a:off x="3723111" y="4914174"/>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7" name="Picture Placeholder 76"/>
          <p:cNvSpPr>
            <a:spLocks noGrp="1"/>
          </p:cNvSpPr>
          <p:nvPr>
            <p:ph type="pic" sz="quarter" idx="36" hasCustomPrompt="1"/>
          </p:nvPr>
        </p:nvSpPr>
        <p:spPr>
          <a:xfrm>
            <a:off x="5322200" y="4914174"/>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8" name="Picture Placeholder 77"/>
          <p:cNvSpPr>
            <a:spLocks noGrp="1"/>
          </p:cNvSpPr>
          <p:nvPr>
            <p:ph type="pic" sz="quarter" idx="37" hasCustomPrompt="1"/>
          </p:nvPr>
        </p:nvSpPr>
        <p:spPr>
          <a:xfrm>
            <a:off x="6921290" y="4914174"/>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79" name="Picture Placeholder 78"/>
          <p:cNvSpPr>
            <a:spLocks noGrp="1"/>
          </p:cNvSpPr>
          <p:nvPr>
            <p:ph type="pic" sz="quarter" idx="38" hasCustomPrompt="1"/>
          </p:nvPr>
        </p:nvSpPr>
        <p:spPr>
          <a:xfrm>
            <a:off x="8520378" y="4914174"/>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80" name="Picture Placeholder 79"/>
          <p:cNvSpPr>
            <a:spLocks noGrp="1"/>
          </p:cNvSpPr>
          <p:nvPr>
            <p:ph type="pic" sz="quarter" idx="39" hasCustomPrompt="1"/>
          </p:nvPr>
        </p:nvSpPr>
        <p:spPr>
          <a:xfrm>
            <a:off x="10119467" y="4914174"/>
            <a:ext cx="1564533" cy="1526503"/>
          </a:xfrm>
          <a:custGeom>
            <a:avLst/>
            <a:gdLst>
              <a:gd name="connsiteX0" fmla="*/ 0 w 1173400"/>
              <a:gd name="connsiteY0" fmla="*/ 0 h 1144877"/>
              <a:gd name="connsiteX1" fmla="*/ 1173400 w 1173400"/>
              <a:gd name="connsiteY1" fmla="*/ 0 h 1144877"/>
              <a:gd name="connsiteX2" fmla="*/ 1173400 w 1173400"/>
              <a:gd name="connsiteY2" fmla="*/ 1144877 h 1144877"/>
              <a:gd name="connsiteX3" fmla="*/ 0 w 1173400"/>
              <a:gd name="connsiteY3" fmla="*/ 1144877 h 1144877"/>
            </a:gdLst>
            <a:ahLst/>
            <a:cxnLst>
              <a:cxn ang="0">
                <a:pos x="connsiteX0" y="connsiteY0"/>
              </a:cxn>
              <a:cxn ang="0">
                <a:pos x="connsiteX1" y="connsiteY1"/>
              </a:cxn>
              <a:cxn ang="0">
                <a:pos x="connsiteX2" y="connsiteY2"/>
              </a:cxn>
              <a:cxn ang="0">
                <a:pos x="connsiteX3" y="connsiteY3"/>
              </a:cxn>
            </a:cxnLst>
            <a:rect l="l" t="t" r="r" b="b"/>
            <a:pathLst>
              <a:path w="1173400" h="1144877">
                <a:moveTo>
                  <a:pt x="0" y="0"/>
                </a:moveTo>
                <a:lnTo>
                  <a:pt x="1173400" y="0"/>
                </a:lnTo>
                <a:lnTo>
                  <a:pt x="1173400" y="1144877"/>
                </a:lnTo>
                <a:lnTo>
                  <a:pt x="0" y="114487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272193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R100">
    <p:spTree>
      <p:nvGrpSpPr>
        <p:cNvPr id="1" name=""/>
        <p:cNvGrpSpPr/>
        <p:nvPr/>
      </p:nvGrpSpPr>
      <p:grpSpPr>
        <a:xfrm>
          <a:off x="0" y="0"/>
          <a:ext cx="0" cy="0"/>
          <a:chOff x="0" y="0"/>
          <a:chExt cx="0" cy="0"/>
        </a:xfrm>
      </p:grpSpPr>
      <p:sp>
        <p:nvSpPr>
          <p:cNvPr id="97" name="Picture Placeholder 96"/>
          <p:cNvSpPr>
            <a:spLocks noGrp="1"/>
          </p:cNvSpPr>
          <p:nvPr>
            <p:ph type="pic" sz="quarter" idx="19" hasCustomPrompt="1"/>
          </p:nvPr>
        </p:nvSpPr>
        <p:spPr>
          <a:xfrm>
            <a:off x="1" y="0"/>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98" name="Picture Placeholder 97"/>
          <p:cNvSpPr>
            <a:spLocks noGrp="1"/>
          </p:cNvSpPr>
          <p:nvPr>
            <p:ph type="pic" sz="quarter" idx="20" hasCustomPrompt="1"/>
          </p:nvPr>
        </p:nvSpPr>
        <p:spPr>
          <a:xfrm>
            <a:off x="1" y="172548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99" name="Picture Placeholder 98"/>
          <p:cNvSpPr>
            <a:spLocks noGrp="1"/>
          </p:cNvSpPr>
          <p:nvPr>
            <p:ph type="pic" sz="quarter" idx="21" hasCustomPrompt="1"/>
          </p:nvPr>
        </p:nvSpPr>
        <p:spPr>
          <a:xfrm>
            <a:off x="1" y="3450969"/>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0" name="Picture Placeholder 99"/>
          <p:cNvSpPr>
            <a:spLocks noGrp="1"/>
          </p:cNvSpPr>
          <p:nvPr>
            <p:ph type="pic" sz="quarter" idx="22" hasCustomPrompt="1"/>
          </p:nvPr>
        </p:nvSpPr>
        <p:spPr>
          <a:xfrm>
            <a:off x="1" y="517372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1" name="Picture Placeholder 100"/>
          <p:cNvSpPr>
            <a:spLocks noGrp="1"/>
          </p:cNvSpPr>
          <p:nvPr>
            <p:ph type="pic" sz="quarter" idx="23" hasCustomPrompt="1"/>
          </p:nvPr>
        </p:nvSpPr>
        <p:spPr>
          <a:xfrm>
            <a:off x="1747108" y="0"/>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2" name="Picture Placeholder 101"/>
          <p:cNvSpPr>
            <a:spLocks noGrp="1"/>
          </p:cNvSpPr>
          <p:nvPr>
            <p:ph type="pic" sz="quarter" idx="24" hasCustomPrompt="1"/>
          </p:nvPr>
        </p:nvSpPr>
        <p:spPr>
          <a:xfrm>
            <a:off x="1747108" y="172548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3" name="Picture Placeholder 102"/>
          <p:cNvSpPr>
            <a:spLocks noGrp="1"/>
          </p:cNvSpPr>
          <p:nvPr>
            <p:ph type="pic" sz="quarter" idx="25" hasCustomPrompt="1"/>
          </p:nvPr>
        </p:nvSpPr>
        <p:spPr>
          <a:xfrm>
            <a:off x="1747108" y="3450969"/>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4" name="Picture Placeholder 103"/>
          <p:cNvSpPr>
            <a:spLocks noGrp="1"/>
          </p:cNvSpPr>
          <p:nvPr>
            <p:ph type="pic" sz="quarter" idx="26" hasCustomPrompt="1"/>
          </p:nvPr>
        </p:nvSpPr>
        <p:spPr>
          <a:xfrm>
            <a:off x="1747108" y="517372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5" name="Picture Placeholder 104"/>
          <p:cNvSpPr>
            <a:spLocks noGrp="1"/>
          </p:cNvSpPr>
          <p:nvPr>
            <p:ph type="pic" sz="quarter" idx="27" hasCustomPrompt="1"/>
          </p:nvPr>
        </p:nvSpPr>
        <p:spPr>
          <a:xfrm>
            <a:off x="3494217" y="0"/>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6" name="Picture Placeholder 105"/>
          <p:cNvSpPr>
            <a:spLocks noGrp="1"/>
          </p:cNvSpPr>
          <p:nvPr>
            <p:ph type="pic" sz="quarter" idx="30" hasCustomPrompt="1"/>
          </p:nvPr>
        </p:nvSpPr>
        <p:spPr>
          <a:xfrm>
            <a:off x="3494217" y="517372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7" name="Picture Placeholder 106"/>
          <p:cNvSpPr>
            <a:spLocks noGrp="1"/>
          </p:cNvSpPr>
          <p:nvPr>
            <p:ph type="pic" sz="quarter" idx="31" hasCustomPrompt="1"/>
          </p:nvPr>
        </p:nvSpPr>
        <p:spPr>
          <a:xfrm>
            <a:off x="5241324" y="0"/>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8" name="Picture Placeholder 117"/>
          <p:cNvSpPr>
            <a:spLocks noGrp="1"/>
          </p:cNvSpPr>
          <p:nvPr>
            <p:ph type="pic" sz="quarter" idx="34" hasCustomPrompt="1"/>
          </p:nvPr>
        </p:nvSpPr>
        <p:spPr>
          <a:xfrm>
            <a:off x="5241324" y="517372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8" name="Picture Placeholder 107"/>
          <p:cNvSpPr>
            <a:spLocks noGrp="1"/>
          </p:cNvSpPr>
          <p:nvPr>
            <p:ph type="pic" sz="quarter" idx="35" hasCustomPrompt="1"/>
          </p:nvPr>
        </p:nvSpPr>
        <p:spPr>
          <a:xfrm>
            <a:off x="6988432" y="0"/>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7" name="Picture Placeholder 116"/>
          <p:cNvSpPr>
            <a:spLocks noGrp="1"/>
          </p:cNvSpPr>
          <p:nvPr>
            <p:ph type="pic" sz="quarter" idx="38" hasCustomPrompt="1"/>
          </p:nvPr>
        </p:nvSpPr>
        <p:spPr>
          <a:xfrm>
            <a:off x="6988432" y="517372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9" name="Picture Placeholder 108"/>
          <p:cNvSpPr>
            <a:spLocks noGrp="1"/>
          </p:cNvSpPr>
          <p:nvPr>
            <p:ph type="pic" sz="quarter" idx="39" hasCustomPrompt="1"/>
          </p:nvPr>
        </p:nvSpPr>
        <p:spPr>
          <a:xfrm>
            <a:off x="8735538" y="0"/>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3" name="Picture Placeholder 112"/>
          <p:cNvSpPr>
            <a:spLocks noGrp="1"/>
          </p:cNvSpPr>
          <p:nvPr>
            <p:ph type="pic" sz="quarter" idx="40" hasCustomPrompt="1"/>
          </p:nvPr>
        </p:nvSpPr>
        <p:spPr>
          <a:xfrm>
            <a:off x="8735538" y="172548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4" name="Picture Placeholder 113"/>
          <p:cNvSpPr>
            <a:spLocks noGrp="1"/>
          </p:cNvSpPr>
          <p:nvPr>
            <p:ph type="pic" sz="quarter" idx="41" hasCustomPrompt="1"/>
          </p:nvPr>
        </p:nvSpPr>
        <p:spPr>
          <a:xfrm>
            <a:off x="8735538" y="3450969"/>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5" name="Picture Placeholder 114"/>
          <p:cNvSpPr>
            <a:spLocks noGrp="1"/>
          </p:cNvSpPr>
          <p:nvPr>
            <p:ph type="pic" sz="quarter" idx="42" hasCustomPrompt="1"/>
          </p:nvPr>
        </p:nvSpPr>
        <p:spPr>
          <a:xfrm>
            <a:off x="8735538" y="517372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0" name="Picture Placeholder 109"/>
          <p:cNvSpPr>
            <a:spLocks noGrp="1"/>
          </p:cNvSpPr>
          <p:nvPr>
            <p:ph type="pic" sz="quarter" idx="43" hasCustomPrompt="1"/>
          </p:nvPr>
        </p:nvSpPr>
        <p:spPr>
          <a:xfrm>
            <a:off x="10482648" y="0"/>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1" name="Picture Placeholder 110"/>
          <p:cNvSpPr>
            <a:spLocks noGrp="1"/>
          </p:cNvSpPr>
          <p:nvPr>
            <p:ph type="pic" sz="quarter" idx="44" hasCustomPrompt="1"/>
          </p:nvPr>
        </p:nvSpPr>
        <p:spPr>
          <a:xfrm>
            <a:off x="10482648" y="172548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2" name="Picture Placeholder 111"/>
          <p:cNvSpPr>
            <a:spLocks noGrp="1"/>
          </p:cNvSpPr>
          <p:nvPr>
            <p:ph type="pic" sz="quarter" idx="45" hasCustomPrompt="1"/>
          </p:nvPr>
        </p:nvSpPr>
        <p:spPr>
          <a:xfrm>
            <a:off x="10482648" y="3450969"/>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16" name="Picture Placeholder 115"/>
          <p:cNvSpPr>
            <a:spLocks noGrp="1"/>
          </p:cNvSpPr>
          <p:nvPr>
            <p:ph type="pic" sz="quarter" idx="46" hasCustomPrompt="1"/>
          </p:nvPr>
        </p:nvSpPr>
        <p:spPr>
          <a:xfrm>
            <a:off x="10482648" y="5173725"/>
            <a:ext cx="1709353" cy="1684275"/>
          </a:xfrm>
          <a:custGeom>
            <a:avLst/>
            <a:gdLst>
              <a:gd name="connsiteX0" fmla="*/ 0 w 1282015"/>
              <a:gd name="connsiteY0" fmla="*/ 0 h 1263206"/>
              <a:gd name="connsiteX1" fmla="*/ 1282015 w 1282015"/>
              <a:gd name="connsiteY1" fmla="*/ 0 h 1263206"/>
              <a:gd name="connsiteX2" fmla="*/ 1282015 w 1282015"/>
              <a:gd name="connsiteY2" fmla="*/ 1263206 h 1263206"/>
              <a:gd name="connsiteX3" fmla="*/ 0 w 1282015"/>
              <a:gd name="connsiteY3" fmla="*/ 1263206 h 1263206"/>
            </a:gdLst>
            <a:ahLst/>
            <a:cxnLst>
              <a:cxn ang="0">
                <a:pos x="connsiteX0" y="connsiteY0"/>
              </a:cxn>
              <a:cxn ang="0">
                <a:pos x="connsiteX1" y="connsiteY1"/>
              </a:cxn>
              <a:cxn ang="0">
                <a:pos x="connsiteX2" y="connsiteY2"/>
              </a:cxn>
              <a:cxn ang="0">
                <a:pos x="connsiteX3" y="connsiteY3"/>
              </a:cxn>
            </a:cxnLst>
            <a:rect l="l" t="t" r="r" b="b"/>
            <a:pathLst>
              <a:path w="1282015" h="1263206">
                <a:moveTo>
                  <a:pt x="0" y="0"/>
                </a:moveTo>
                <a:lnTo>
                  <a:pt x="1282015" y="0"/>
                </a:lnTo>
                <a:lnTo>
                  <a:pt x="1282015" y="1263206"/>
                </a:lnTo>
                <a:lnTo>
                  <a:pt x="0" y="1263206"/>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2658684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Full Page with Sub-Title">
    <p:spTree>
      <p:nvGrpSpPr>
        <p:cNvPr id="1" name=""/>
        <p:cNvGrpSpPr/>
        <p:nvPr/>
      </p:nvGrpSpPr>
      <p:grpSpPr>
        <a:xfrm>
          <a:off x="0" y="0"/>
          <a:ext cx="0" cy="0"/>
          <a:chOff x="0" y="0"/>
          <a:chExt cx="0" cy="0"/>
        </a:xfrm>
      </p:grpSpPr>
      <p:sp>
        <p:nvSpPr>
          <p:cNvPr id="259" name="Freeform 1682"/>
          <p:cNvSpPr>
            <a:spLocks/>
          </p:cNvSpPr>
          <p:nvPr userDrawn="1"/>
        </p:nvSpPr>
        <p:spPr bwMode="auto">
          <a:xfrm flipH="1">
            <a:off x="8506884" y="615951"/>
            <a:ext cx="1352549" cy="1895475"/>
          </a:xfrm>
          <a:custGeom>
            <a:avLst/>
            <a:gdLst/>
            <a:ahLst/>
            <a:cxnLst>
              <a:cxn ang="0">
                <a:pos x="0" y="0"/>
              </a:cxn>
              <a:cxn ang="0">
                <a:pos x="38" y="110"/>
              </a:cxn>
              <a:cxn ang="0">
                <a:pos x="78" y="216"/>
              </a:cxn>
              <a:cxn ang="0">
                <a:pos x="106" y="304"/>
              </a:cxn>
              <a:cxn ang="0">
                <a:pos x="136" y="398"/>
              </a:cxn>
              <a:cxn ang="0">
                <a:pos x="164" y="506"/>
              </a:cxn>
              <a:cxn ang="0">
                <a:pos x="206" y="672"/>
              </a:cxn>
              <a:cxn ang="0">
                <a:pos x="236" y="788"/>
              </a:cxn>
              <a:cxn ang="0">
                <a:pos x="272" y="990"/>
              </a:cxn>
              <a:cxn ang="0">
                <a:pos x="286" y="1086"/>
              </a:cxn>
              <a:cxn ang="0">
                <a:pos x="302" y="1194"/>
              </a:cxn>
              <a:cxn ang="0">
                <a:pos x="638" y="1194"/>
              </a:cxn>
              <a:cxn ang="0">
                <a:pos x="624" y="1142"/>
              </a:cxn>
              <a:cxn ang="0">
                <a:pos x="598" y="1060"/>
              </a:cxn>
              <a:cxn ang="0">
                <a:pos x="572" y="980"/>
              </a:cxn>
              <a:cxn ang="0">
                <a:pos x="548" y="912"/>
              </a:cxn>
              <a:cxn ang="0">
                <a:pos x="494" y="784"/>
              </a:cxn>
              <a:cxn ang="0">
                <a:pos x="456" y="698"/>
              </a:cxn>
              <a:cxn ang="0">
                <a:pos x="424" y="626"/>
              </a:cxn>
              <a:cxn ang="0">
                <a:pos x="378" y="532"/>
              </a:cxn>
              <a:cxn ang="0">
                <a:pos x="340" y="470"/>
              </a:cxn>
              <a:cxn ang="0">
                <a:pos x="306" y="414"/>
              </a:cxn>
              <a:cxn ang="0">
                <a:pos x="268" y="342"/>
              </a:cxn>
              <a:cxn ang="0">
                <a:pos x="228" y="286"/>
              </a:cxn>
              <a:cxn ang="0">
                <a:pos x="174" y="210"/>
              </a:cxn>
              <a:cxn ang="0">
                <a:pos x="122" y="140"/>
              </a:cxn>
              <a:cxn ang="0">
                <a:pos x="58" y="52"/>
              </a:cxn>
              <a:cxn ang="0">
                <a:pos x="30" y="20"/>
              </a:cxn>
              <a:cxn ang="0">
                <a:pos x="0" y="0"/>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w="9525" cap="flat" cmpd="sng">
            <a:noFill/>
            <a:prstDash val="solid"/>
            <a:round/>
            <a:headEnd type="none" w="med" len="med"/>
            <a:tailEnd type="none" w="med" len="med"/>
          </a:ln>
          <a:effectLst/>
        </p:spPr>
        <p:txBody>
          <a:bodyPr wrap="none" anchor="ctr"/>
          <a:lstStyle/>
          <a:p>
            <a:pPr>
              <a:spcBef>
                <a:spcPct val="50000"/>
              </a:spcBef>
              <a:buFontTx/>
              <a:buChar char="•"/>
              <a:defRPr/>
            </a:pPr>
            <a:endParaRPr lang="en-US" sz="1300" b="0"/>
          </a:p>
        </p:txBody>
      </p:sp>
      <p:sp>
        <p:nvSpPr>
          <p:cNvPr id="260" name="Freeform 1683"/>
          <p:cNvSpPr>
            <a:spLocks/>
          </p:cNvSpPr>
          <p:nvPr userDrawn="1"/>
        </p:nvSpPr>
        <p:spPr bwMode="auto">
          <a:xfrm flipH="1">
            <a:off x="9880600" y="3175"/>
            <a:ext cx="950384" cy="584200"/>
          </a:xfrm>
          <a:custGeom>
            <a:avLst/>
            <a:gdLst/>
            <a:ahLst/>
            <a:cxnLst>
              <a:cxn ang="0">
                <a:pos x="448" y="372"/>
              </a:cxn>
              <a:cxn ang="0">
                <a:pos x="388" y="302"/>
              </a:cxn>
              <a:cxn ang="0">
                <a:pos x="280" y="208"/>
              </a:cxn>
              <a:cxn ang="0">
                <a:pos x="210" y="142"/>
              </a:cxn>
              <a:cxn ang="0">
                <a:pos x="140" y="94"/>
              </a:cxn>
              <a:cxn ang="0">
                <a:pos x="64" y="44"/>
              </a:cxn>
              <a:cxn ang="0">
                <a:pos x="0" y="0"/>
              </a:cxn>
              <a:cxn ang="0">
                <a:pos x="280" y="0"/>
              </a:cxn>
              <a:cxn ang="0">
                <a:pos x="300" y="36"/>
              </a:cxn>
              <a:cxn ang="0">
                <a:pos x="324" y="82"/>
              </a:cxn>
              <a:cxn ang="0">
                <a:pos x="346" y="134"/>
              </a:cxn>
              <a:cxn ang="0">
                <a:pos x="378" y="206"/>
              </a:cxn>
              <a:cxn ang="0">
                <a:pos x="408" y="264"/>
              </a:cxn>
              <a:cxn ang="0">
                <a:pos x="434" y="334"/>
              </a:cxn>
              <a:cxn ang="0">
                <a:pos x="448" y="372"/>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w="9525" cap="flat" cmpd="sng">
            <a:noFill/>
            <a:prstDash val="solid"/>
            <a:round/>
            <a:headEnd type="none" w="med" len="med"/>
            <a:tailEnd type="none" w="med" len="med"/>
          </a:ln>
          <a:effectLst/>
        </p:spPr>
        <p:txBody>
          <a:bodyPr wrap="none" anchor="ctr"/>
          <a:lstStyle/>
          <a:p>
            <a:pPr>
              <a:spcBef>
                <a:spcPct val="50000"/>
              </a:spcBef>
              <a:buFontTx/>
              <a:buChar char="•"/>
              <a:defRPr/>
            </a:pPr>
            <a:endParaRPr lang="en-US" sz="1300" b="0"/>
          </a:p>
        </p:txBody>
      </p:sp>
      <p:sp>
        <p:nvSpPr>
          <p:cNvPr id="324" name="Title 323"/>
          <p:cNvSpPr>
            <a:spLocks noGrp="1"/>
          </p:cNvSpPr>
          <p:nvPr>
            <p:ph type="title" hasCustomPrompt="1"/>
          </p:nvPr>
        </p:nvSpPr>
        <p:spPr>
          <a:xfrm>
            <a:off x="475914" y="301624"/>
            <a:ext cx="11252649" cy="667339"/>
          </a:xfrm>
        </p:spPr>
        <p:txBody>
          <a:bodyPr/>
          <a:lstStyle>
            <a:lvl1pPr>
              <a:defRPr b="0" i="0" cap="none" baseline="0">
                <a:solidFill>
                  <a:srgbClr val="021F43"/>
                </a:solidFill>
                <a:latin typeface="+mn-lt"/>
                <a:cs typeface="Andes ExtraLight"/>
              </a:defRPr>
            </a:lvl1pPr>
          </a:lstStyle>
          <a:p>
            <a:r>
              <a:rPr lang="en-US"/>
              <a:t>SLIDE TITLE UP TO </a:t>
            </a:r>
            <a:br>
              <a:rPr lang="en-US"/>
            </a:br>
            <a:r>
              <a:rPr lang="en-US"/>
              <a:t>TWO LINES MAY BE ALL CAPS OR TITLE CASE</a:t>
            </a:r>
          </a:p>
        </p:txBody>
      </p:sp>
      <p:sp>
        <p:nvSpPr>
          <p:cNvPr id="331" name="Content Placeholder 330"/>
          <p:cNvSpPr>
            <a:spLocks noGrp="1"/>
          </p:cNvSpPr>
          <p:nvPr>
            <p:ph sz="quarter" idx="10" hasCustomPrompt="1"/>
          </p:nvPr>
        </p:nvSpPr>
        <p:spPr>
          <a:xfrm>
            <a:off x="475914" y="1599260"/>
            <a:ext cx="11253740" cy="4462104"/>
          </a:xfrm>
        </p:spPr>
        <p:txBody>
          <a:bodyPr/>
          <a:lstStyle>
            <a:lvl1pPr>
              <a:defRPr>
                <a:solidFill>
                  <a:srgbClr val="7F7F7F"/>
                </a:solidFill>
              </a:defRPr>
            </a:lvl1pPr>
            <a:lvl2pPr>
              <a:buClr>
                <a:schemeClr val="tx2">
                  <a:lumMod val="50000"/>
                  <a:lumOff val="50000"/>
                </a:schemeClr>
              </a:buClr>
              <a:defRPr>
                <a:solidFill>
                  <a:srgbClr val="7F7F7F"/>
                </a:solidFill>
              </a:defRPr>
            </a:lvl2pPr>
            <a:lvl3pPr marL="557770">
              <a:buClr>
                <a:schemeClr val="tx2">
                  <a:lumMod val="50000"/>
                  <a:lumOff val="50000"/>
                </a:schemeClr>
              </a:buClr>
              <a:defRPr>
                <a:solidFill>
                  <a:srgbClr val="7F7F7F"/>
                </a:solidFill>
              </a:defRPr>
            </a:lvl3pPr>
            <a:lvl4pPr>
              <a:buClr>
                <a:schemeClr val="tx2">
                  <a:lumMod val="50000"/>
                  <a:lumOff val="50000"/>
                </a:schemeClr>
              </a:buClr>
              <a:defRPr>
                <a:solidFill>
                  <a:srgbClr val="7F7F7F"/>
                </a:solidFill>
              </a:defRPr>
            </a:lvl4pPr>
            <a:lvl5pPr>
              <a:buClr>
                <a:schemeClr val="tx2">
                  <a:lumMod val="50000"/>
                  <a:lumOff val="50000"/>
                </a:schemeClr>
              </a:buClr>
              <a:defRPr>
                <a:solidFill>
                  <a:srgbClr val="7F7F7F"/>
                </a:solidFill>
              </a:defRPr>
            </a:lvl5pPr>
          </a:lstStyle>
          <a:p>
            <a:pPr lvl="0"/>
            <a:r>
              <a:rPr lang="en-US"/>
              <a:t>Paragraph content</a:t>
            </a:r>
          </a:p>
          <a:p>
            <a:pPr lvl="1"/>
            <a:r>
              <a:rPr lang="en-US"/>
              <a:t>Bullets </a:t>
            </a:r>
          </a:p>
          <a:p>
            <a:pPr lvl="2"/>
            <a:r>
              <a:rPr lang="en-US"/>
              <a:t>Bullets</a:t>
            </a:r>
          </a:p>
          <a:p>
            <a:pPr lvl="3"/>
            <a:r>
              <a:rPr lang="en-US"/>
              <a:t>Bullets</a:t>
            </a:r>
          </a:p>
          <a:p>
            <a:pPr lvl="4"/>
            <a:r>
              <a:rPr lang="en-US"/>
              <a:t>Bullets</a:t>
            </a:r>
          </a:p>
        </p:txBody>
      </p:sp>
      <p:sp>
        <p:nvSpPr>
          <p:cNvPr id="6" name="Text Placeholder 5"/>
          <p:cNvSpPr>
            <a:spLocks noGrp="1"/>
          </p:cNvSpPr>
          <p:nvPr>
            <p:ph type="body" sz="quarter" idx="14" hasCustomPrompt="1"/>
          </p:nvPr>
        </p:nvSpPr>
        <p:spPr>
          <a:xfrm>
            <a:off x="475914" y="1025408"/>
            <a:ext cx="11247297" cy="517408"/>
          </a:xfrm>
        </p:spPr>
        <p:txBody>
          <a:bodyPr anchor="t">
            <a:normAutofit/>
          </a:bodyPr>
          <a:lstStyle>
            <a:lvl1pPr algn="l">
              <a:lnSpc>
                <a:spcPct val="100000"/>
              </a:lnSpc>
              <a:spcBef>
                <a:spcPts val="0"/>
              </a:spcBef>
              <a:defRPr sz="1600" b="0" cap="none" baseline="0">
                <a:solidFill>
                  <a:schemeClr val="tx1"/>
                </a:solidFill>
              </a:defRPr>
            </a:lvl1pPr>
            <a:lvl2pPr>
              <a:defRPr sz="1600" cap="all">
                <a:solidFill>
                  <a:schemeClr val="tx2">
                    <a:lumMod val="50000"/>
                    <a:lumOff val="50000"/>
                  </a:schemeClr>
                </a:solidFill>
              </a:defRPr>
            </a:lvl2pPr>
            <a:lvl3pPr>
              <a:defRPr sz="1600" cap="all">
                <a:solidFill>
                  <a:schemeClr val="tx2">
                    <a:lumMod val="50000"/>
                    <a:lumOff val="50000"/>
                  </a:schemeClr>
                </a:solidFill>
              </a:defRPr>
            </a:lvl3pPr>
            <a:lvl4pPr>
              <a:defRPr sz="1600" cap="all">
                <a:solidFill>
                  <a:schemeClr val="tx2">
                    <a:lumMod val="50000"/>
                    <a:lumOff val="50000"/>
                  </a:schemeClr>
                </a:solidFill>
              </a:defRPr>
            </a:lvl4pPr>
            <a:lvl5pPr>
              <a:defRPr sz="1600" cap="all">
                <a:solidFill>
                  <a:schemeClr val="tx2">
                    <a:lumMod val="50000"/>
                    <a:lumOff val="50000"/>
                  </a:schemeClr>
                </a:solidFill>
              </a:defRPr>
            </a:lvl5pPr>
          </a:lstStyle>
          <a:p>
            <a:pPr lvl="0"/>
            <a:r>
              <a:rPr lang="en-US"/>
              <a:t>Graphic, Image, Smart Art Title</a:t>
            </a:r>
          </a:p>
        </p:txBody>
      </p:sp>
      <p:sp>
        <p:nvSpPr>
          <p:cNvPr id="10" name="Slide Number Placeholder 9"/>
          <p:cNvSpPr>
            <a:spLocks noGrp="1"/>
          </p:cNvSpPr>
          <p:nvPr>
            <p:ph type="sldNum" sz="quarter" idx="17"/>
          </p:nvPr>
        </p:nvSpPr>
        <p:spPr>
          <a:xfrm>
            <a:off x="475914" y="6350003"/>
            <a:ext cx="736377" cy="358440"/>
          </a:xfrm>
        </p:spPr>
        <p:txBody>
          <a:bodyPr/>
          <a:lstStyle/>
          <a:p>
            <a:pPr>
              <a:defRPr/>
            </a:pPr>
            <a:fld id="{A91C009A-D183-4B06-A7F0-ADEC358427FA}" type="slidenum">
              <a:rPr lang="en-US" smtClean="0"/>
              <a:pPr>
                <a:defRPr/>
              </a:pPr>
              <a:t>‹#›</a:t>
            </a:fld>
            <a:endParaRPr lang="en-US"/>
          </a:p>
        </p:txBody>
      </p:sp>
    </p:spTree>
    <p:extLst>
      <p:ext uri="{BB962C8B-B14F-4D97-AF65-F5344CB8AC3E}">
        <p14:creationId xmlns:p14="http://schemas.microsoft.com/office/powerpoint/2010/main" val="1210200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936C9B-5613-4799-A5DE-B5A280D35B95}"/>
              </a:ext>
            </a:extLst>
          </p:cNvPr>
          <p:cNvSpPr/>
          <p:nvPr userDrawn="1"/>
        </p:nvSpPr>
        <p:spPr>
          <a:xfrm>
            <a:off x="-1" y="1"/>
            <a:ext cx="121757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9596787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98D72-3494-4E42-A5D5-3CBAE85201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22618F-5C26-45DE-AD10-66E403809C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151111-1BE1-4C77-B35B-27658989E523}"/>
              </a:ext>
            </a:extLst>
          </p:cNvPr>
          <p:cNvSpPr>
            <a:spLocks noGrp="1"/>
          </p:cNvSpPr>
          <p:nvPr>
            <p:ph type="dt" sz="half" idx="10"/>
          </p:nvPr>
        </p:nvSpPr>
        <p:spPr/>
        <p:txBody>
          <a:bodyPr/>
          <a:lstStyle/>
          <a:p>
            <a:fld id="{2CF32C1A-CD34-4EBD-9CDA-6F13A764DED2}" type="datetimeFigureOut">
              <a:rPr lang="en-US" smtClean="0"/>
              <a:t>10/6/2020</a:t>
            </a:fld>
            <a:endParaRPr lang="en-US"/>
          </a:p>
        </p:txBody>
      </p:sp>
      <p:sp>
        <p:nvSpPr>
          <p:cNvPr id="5" name="Footer Placeholder 4">
            <a:extLst>
              <a:ext uri="{FF2B5EF4-FFF2-40B4-BE49-F238E27FC236}">
                <a16:creationId xmlns:a16="http://schemas.microsoft.com/office/drawing/2014/main" id="{3C33E1C8-6F6D-43DD-B81B-BCDADC9CF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498F04-FF61-430C-BB03-E66D47AF95C0}"/>
              </a:ext>
            </a:extLst>
          </p:cNvPr>
          <p:cNvSpPr>
            <a:spLocks noGrp="1"/>
          </p:cNvSpPr>
          <p:nvPr>
            <p:ph type="sldNum" sz="quarter" idx="12"/>
          </p:nvPr>
        </p:nvSpPr>
        <p:spPr/>
        <p:txBody>
          <a:bodyPr/>
          <a:lstStyle/>
          <a:p>
            <a:fld id="{CF68C4F8-FF70-4A8A-A1EA-A9A3EAA5EFEA}" type="slidenum">
              <a:rPr lang="en-US" smtClean="0"/>
              <a:t>‹#›</a:t>
            </a:fld>
            <a:endParaRPr lang="en-US"/>
          </a:p>
        </p:txBody>
      </p:sp>
    </p:spTree>
    <p:extLst>
      <p:ext uri="{BB962C8B-B14F-4D97-AF65-F5344CB8AC3E}">
        <p14:creationId xmlns:p14="http://schemas.microsoft.com/office/powerpoint/2010/main" val="3784332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1424" y="1124744"/>
            <a:ext cx="10369152" cy="1964060"/>
          </a:xfrm>
        </p:spPr>
        <p:txBody>
          <a:bodyPr anchor="b">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911424" y="3697188"/>
            <a:ext cx="10369152" cy="667916"/>
          </a:xfrm>
        </p:spPr>
        <p:txBody>
          <a:bodyPr>
            <a:normAutofit/>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9683" y="3356992"/>
            <a:ext cx="5712635" cy="72008"/>
          </a:xfrm>
          <a:prstGeom prst="rect">
            <a:avLst/>
          </a:prstGeom>
          <a:effectLst>
            <a:reflection endPos="0" dist="50800" dir="5400000" sy="-100000" algn="bl" rotWithShape="0"/>
          </a:effectLst>
        </p:spPr>
      </p:pic>
      <p:sp>
        <p:nvSpPr>
          <p:cNvPr id="14" name="Text Placeholder 13"/>
          <p:cNvSpPr>
            <a:spLocks noGrp="1"/>
          </p:cNvSpPr>
          <p:nvPr>
            <p:ph type="body" sz="quarter" idx="10" hasCustomPrompt="1"/>
          </p:nvPr>
        </p:nvSpPr>
        <p:spPr>
          <a:xfrm>
            <a:off x="911425" y="4633292"/>
            <a:ext cx="10367433" cy="1440160"/>
          </a:xfrm>
        </p:spPr>
        <p:txBody>
          <a:bodyP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lvl1pPr>
          </a:lstStyle>
          <a:p>
            <a:pPr lvl="0"/>
            <a:r>
              <a:rPr lang="de-AT"/>
              <a:t>Click to edit Master author style</a:t>
            </a:r>
            <a:endParaRPr lang="en-US"/>
          </a:p>
        </p:txBody>
      </p:sp>
    </p:spTree>
    <p:extLst>
      <p:ext uri="{BB962C8B-B14F-4D97-AF65-F5344CB8AC3E}">
        <p14:creationId xmlns:p14="http://schemas.microsoft.com/office/powerpoint/2010/main" val="3297474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052736"/>
            <a:ext cx="10538387" cy="576064"/>
          </a:xfrm>
        </p:spPr>
        <p:txBody>
          <a:bodyPr/>
          <a:lstStyle/>
          <a:p>
            <a:r>
              <a:rPr lang="en-US"/>
              <a:t>Click to edit Master title style</a:t>
            </a:r>
          </a:p>
        </p:txBody>
      </p:sp>
      <p:sp>
        <p:nvSpPr>
          <p:cNvPr id="3" name="Content Placeholder 2"/>
          <p:cNvSpPr>
            <a:spLocks noGrp="1"/>
          </p:cNvSpPr>
          <p:nvPr>
            <p:ph idx="1" hasCustomPrompt="1"/>
          </p:nvPr>
        </p:nvSpPr>
        <p:spPr>
          <a:xfrm>
            <a:off x="838200" y="1772816"/>
            <a:ext cx="10538387" cy="4536504"/>
          </a:xfrm>
        </p:spPr>
        <p:txBody>
          <a:bodyPr/>
          <a:lstStyle>
            <a:lvl1pPr>
              <a:defRPr>
                <a:solidFill>
                  <a:schemeClr val="tx1"/>
                </a:solidFill>
              </a:defRPr>
            </a:lvl1pPr>
            <a:lvl2pPr marL="514350" indent="-182880">
              <a:lnSpc>
                <a:spcPct val="100000"/>
              </a:lnSpc>
              <a:spcBef>
                <a:spcPts val="600"/>
              </a:spcBef>
              <a:buClr>
                <a:schemeClr val="accent1"/>
              </a:buClr>
              <a:buFont typeface="Arial" panose="020B0604020202020204" pitchFamily="34" charset="0"/>
              <a:buChar char="•"/>
              <a:defRPr/>
            </a:lvl2pPr>
            <a:lvl3pPr marL="857250" indent="-182880">
              <a:lnSpc>
                <a:spcPct val="100000"/>
              </a:lnSpc>
              <a:spcBef>
                <a:spcPts val="1200"/>
              </a:spcBef>
              <a:buClr>
                <a:schemeClr val="accent1"/>
              </a:buClr>
              <a:buFont typeface="Arial" panose="020B0604020202020204" pitchFamily="34" charset="0"/>
              <a:buChar char="•"/>
              <a:defRPr/>
            </a:lvl3pPr>
            <a:lvl4pPr marL="1200150" indent="-182880">
              <a:lnSpc>
                <a:spcPct val="100000"/>
              </a:lnSpc>
              <a:spcBef>
                <a:spcPts val="1200"/>
              </a:spcBef>
              <a:buClr>
                <a:schemeClr val="accent1"/>
              </a:buClr>
              <a:buFont typeface="Arial" panose="020B0604020202020204" pitchFamily="34" charset="0"/>
              <a:buChar char="•"/>
              <a:defRPr/>
            </a:lvl4pPr>
            <a:lvl5pPr marL="1543050" indent="-182880">
              <a:lnSpc>
                <a:spcPct val="100000"/>
              </a:lnSpc>
              <a:spcBef>
                <a:spcPts val="1200"/>
              </a:spcBef>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ounded Rectangle 9"/>
          <p:cNvSpPr/>
          <p:nvPr userDrawn="1"/>
        </p:nvSpPr>
        <p:spPr>
          <a:xfrm>
            <a:off x="11280576" y="6525344"/>
            <a:ext cx="480053" cy="216024"/>
          </a:xfrm>
          <a:prstGeom prst="roundRect">
            <a:avLst/>
          </a:prstGeom>
          <a:solidFill>
            <a:srgbClr val="0698D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indent="0" algn="ctr" defTabSz="914400" rtl="0" eaLnBrk="1" fontAlgn="base" latinLnBrk="0" hangingPunct="1">
              <a:lnSpc>
                <a:spcPct val="100000"/>
              </a:lnSpc>
              <a:spcBef>
                <a:spcPct val="0"/>
              </a:spcBef>
              <a:spcAft>
                <a:spcPct val="0"/>
              </a:spcAft>
              <a:buClrTx/>
              <a:buSzTx/>
              <a:buFontTx/>
              <a:buNone/>
              <a:tabLst/>
              <a:defRPr/>
            </a:pPr>
            <a:fld id="{BD312A47-7E72-4E7E-93A5-46C5674DBF6C}" type="slidenum">
              <a:rPr lang="en-US" sz="1200" smtClean="0"/>
              <a:pPr marL="0" marR="0" indent="0" algn="ctr" defTabSz="914400" rtl="0" eaLnBrk="1" fontAlgn="base" latinLnBrk="0" hangingPunct="1">
                <a:lnSpc>
                  <a:spcPct val="100000"/>
                </a:lnSpc>
                <a:spcBef>
                  <a:spcPct val="0"/>
                </a:spcBef>
                <a:spcAft>
                  <a:spcPct val="0"/>
                </a:spcAft>
                <a:buClrTx/>
                <a:buSzTx/>
                <a:buFontTx/>
                <a:buNone/>
                <a:tabLst/>
                <a:defRPr/>
              </a:pPr>
              <a:t>‹#›</a:t>
            </a:fld>
            <a:endParaRPr lang="en-US" sz="1200"/>
          </a:p>
        </p:txBody>
      </p:sp>
      <p:sp>
        <p:nvSpPr>
          <p:cNvPr id="5" name="TextBox 4"/>
          <p:cNvSpPr txBox="1"/>
          <p:nvPr userDrawn="1"/>
        </p:nvSpPr>
        <p:spPr>
          <a:xfrm>
            <a:off x="3086319" y="781984"/>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28186259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2AF595-6BDB-47CF-B466-BEE038841B83}"/>
              </a:ext>
            </a:extLst>
          </p:cNvPr>
          <p:cNvSpPr/>
          <p:nvPr userDrawn="1"/>
        </p:nvSpPr>
        <p:spPr>
          <a:xfrm>
            <a:off x="1775520" y="27183"/>
            <a:ext cx="10416480" cy="815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1821779" y="184980"/>
            <a:ext cx="9554808" cy="576064"/>
          </a:xfrm>
        </p:spPr>
        <p:txBody>
          <a:bodyPr/>
          <a:lstStyle/>
          <a:p>
            <a:r>
              <a:rPr lang="en-US"/>
              <a:t>Click to edit Master title style</a:t>
            </a:r>
          </a:p>
        </p:txBody>
      </p:sp>
      <p:sp>
        <p:nvSpPr>
          <p:cNvPr id="3" name="Content Placeholder 2"/>
          <p:cNvSpPr>
            <a:spLocks noGrp="1"/>
          </p:cNvSpPr>
          <p:nvPr>
            <p:ph idx="1" hasCustomPrompt="1"/>
          </p:nvPr>
        </p:nvSpPr>
        <p:spPr>
          <a:xfrm>
            <a:off x="838200" y="1172256"/>
            <a:ext cx="10538387" cy="5137064"/>
          </a:xfrm>
        </p:spPr>
        <p:txBody>
          <a:bodyPr/>
          <a:lstStyle>
            <a:lvl1pPr>
              <a:defRPr>
                <a:solidFill>
                  <a:schemeClr val="tx1"/>
                </a:solidFill>
              </a:defRPr>
            </a:lvl1pPr>
            <a:lvl2pPr marL="514350" indent="-182880">
              <a:lnSpc>
                <a:spcPct val="100000"/>
              </a:lnSpc>
              <a:spcBef>
                <a:spcPts val="600"/>
              </a:spcBef>
              <a:buClr>
                <a:schemeClr val="accent1"/>
              </a:buClr>
              <a:buFont typeface="Arial" panose="020B0604020202020204" pitchFamily="34" charset="0"/>
              <a:buChar char="•"/>
              <a:defRPr/>
            </a:lvl2pPr>
            <a:lvl3pPr marL="857250" indent="-182880">
              <a:lnSpc>
                <a:spcPct val="100000"/>
              </a:lnSpc>
              <a:spcBef>
                <a:spcPts val="1200"/>
              </a:spcBef>
              <a:buClr>
                <a:schemeClr val="accent1"/>
              </a:buClr>
              <a:buFont typeface="Arial" panose="020B0604020202020204" pitchFamily="34" charset="0"/>
              <a:buChar char="•"/>
              <a:defRPr/>
            </a:lvl3pPr>
            <a:lvl4pPr marL="1200150" indent="-182880">
              <a:lnSpc>
                <a:spcPct val="100000"/>
              </a:lnSpc>
              <a:spcBef>
                <a:spcPts val="1200"/>
              </a:spcBef>
              <a:buClr>
                <a:schemeClr val="accent1"/>
              </a:buClr>
              <a:buFont typeface="Arial" panose="020B0604020202020204" pitchFamily="34" charset="0"/>
              <a:buChar char="•"/>
              <a:defRPr/>
            </a:lvl4pPr>
            <a:lvl5pPr marL="1543050" indent="-182880">
              <a:lnSpc>
                <a:spcPct val="100000"/>
              </a:lnSpc>
              <a:spcBef>
                <a:spcPts val="1200"/>
              </a:spcBef>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ounded Rectangle 9"/>
          <p:cNvSpPr/>
          <p:nvPr userDrawn="1"/>
        </p:nvSpPr>
        <p:spPr>
          <a:xfrm>
            <a:off x="11280576" y="6525344"/>
            <a:ext cx="480053" cy="216024"/>
          </a:xfrm>
          <a:prstGeom prst="roundRect">
            <a:avLst/>
          </a:prstGeom>
          <a:solidFill>
            <a:srgbClr val="0698D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indent="0" algn="ctr" defTabSz="914400" rtl="0" eaLnBrk="1" fontAlgn="base" latinLnBrk="0" hangingPunct="1">
              <a:lnSpc>
                <a:spcPct val="100000"/>
              </a:lnSpc>
              <a:spcBef>
                <a:spcPct val="0"/>
              </a:spcBef>
              <a:spcAft>
                <a:spcPct val="0"/>
              </a:spcAft>
              <a:buClrTx/>
              <a:buSzTx/>
              <a:buFontTx/>
              <a:buNone/>
              <a:tabLst/>
              <a:defRPr/>
            </a:pPr>
            <a:fld id="{BD312A47-7E72-4E7E-93A5-46C5674DBF6C}" type="slidenum">
              <a:rPr lang="en-US" sz="1200" smtClean="0"/>
              <a:pPr marL="0" marR="0" indent="0" algn="ctr" defTabSz="914400" rtl="0" eaLnBrk="1" fontAlgn="base" latinLnBrk="0" hangingPunct="1">
                <a:lnSpc>
                  <a:spcPct val="100000"/>
                </a:lnSpc>
                <a:spcBef>
                  <a:spcPct val="0"/>
                </a:spcBef>
                <a:spcAft>
                  <a:spcPct val="0"/>
                </a:spcAft>
                <a:buClrTx/>
                <a:buSzTx/>
                <a:buFontTx/>
                <a:buNone/>
                <a:tabLst/>
                <a:defRPr/>
              </a:pPr>
              <a:t>‹#›</a:t>
            </a:fld>
            <a:endParaRPr lang="en-US" sz="1200"/>
          </a:p>
        </p:txBody>
      </p:sp>
      <p:sp>
        <p:nvSpPr>
          <p:cNvPr id="5" name="TextBox 4"/>
          <p:cNvSpPr txBox="1"/>
          <p:nvPr userDrawn="1"/>
        </p:nvSpPr>
        <p:spPr>
          <a:xfrm>
            <a:off x="3086319" y="781984"/>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35727872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05799A-2B35-429A-B596-7A3CC68917C1}"/>
              </a:ext>
            </a:extLst>
          </p:cNvPr>
          <p:cNvSpPr/>
          <p:nvPr userDrawn="1"/>
        </p:nvSpPr>
        <p:spPr>
          <a:xfrm>
            <a:off x="1679509" y="21552"/>
            <a:ext cx="10512491" cy="815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4972DE3-94F9-487A-8F91-BCB0B8BF9C3D}"/>
              </a:ext>
            </a:extLst>
          </p:cNvPr>
          <p:cNvSpPr>
            <a:spLocks noGrp="1"/>
          </p:cNvSpPr>
          <p:nvPr>
            <p:ph type="title"/>
          </p:nvPr>
        </p:nvSpPr>
        <p:spPr>
          <a:xfrm>
            <a:off x="1775520" y="163438"/>
            <a:ext cx="9889099" cy="648072"/>
          </a:xfrm>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81EEDFD2-F520-4011-9294-434EB3C8345A}"/>
              </a:ext>
            </a:extLst>
          </p:cNvPr>
          <p:cNvSpPr/>
          <p:nvPr userDrawn="1"/>
        </p:nvSpPr>
        <p:spPr>
          <a:xfrm>
            <a:off x="2" y="6062162"/>
            <a:ext cx="12191999" cy="815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Rounded Rectangle 9">
            <a:extLst>
              <a:ext uri="{FF2B5EF4-FFF2-40B4-BE49-F238E27FC236}">
                <a16:creationId xmlns:a16="http://schemas.microsoft.com/office/drawing/2014/main" id="{148BE6ED-3DB6-4583-AB7F-EE6E818A2593}"/>
              </a:ext>
            </a:extLst>
          </p:cNvPr>
          <p:cNvSpPr/>
          <p:nvPr userDrawn="1"/>
        </p:nvSpPr>
        <p:spPr>
          <a:xfrm>
            <a:off x="11472598" y="6525344"/>
            <a:ext cx="480053" cy="216024"/>
          </a:xfrm>
          <a:prstGeom prst="roundRect">
            <a:avLst/>
          </a:prstGeom>
          <a:solidFill>
            <a:srgbClr val="0698D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indent="0" algn="ctr" defTabSz="914400" rtl="0" eaLnBrk="1" fontAlgn="base" latinLnBrk="0" hangingPunct="1">
              <a:lnSpc>
                <a:spcPct val="100000"/>
              </a:lnSpc>
              <a:spcBef>
                <a:spcPct val="0"/>
              </a:spcBef>
              <a:spcAft>
                <a:spcPct val="0"/>
              </a:spcAft>
              <a:buClrTx/>
              <a:buSzTx/>
              <a:buFontTx/>
              <a:buNone/>
              <a:tabLst/>
              <a:defRPr/>
            </a:pPr>
            <a:fld id="{BD312A47-7E72-4E7E-93A5-46C5674DBF6C}" type="slidenum">
              <a:rPr lang="en-US" sz="1200" smtClean="0"/>
              <a:pPr marL="0" marR="0" indent="0" algn="ctr" defTabSz="914400" rtl="0" eaLnBrk="1" fontAlgn="base" latinLnBrk="0" hangingPunct="1">
                <a:lnSpc>
                  <a:spcPct val="100000"/>
                </a:lnSpc>
                <a:spcBef>
                  <a:spcPct val="0"/>
                </a:spcBef>
                <a:spcAft>
                  <a:spcPct val="0"/>
                </a:spcAft>
                <a:buClrTx/>
                <a:buSzTx/>
                <a:buFontTx/>
                <a:buNone/>
                <a:tabLst/>
                <a:defRPr/>
              </a:pPr>
              <a:t>‹#›</a:t>
            </a:fld>
            <a:endParaRPr lang="en-US" sz="1200"/>
          </a:p>
        </p:txBody>
      </p:sp>
    </p:spTree>
    <p:extLst>
      <p:ext uri="{BB962C8B-B14F-4D97-AF65-F5344CB8AC3E}">
        <p14:creationId xmlns:p14="http://schemas.microsoft.com/office/powerpoint/2010/main" val="292292763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hyperlink" Target="https://www.instagram.com/unido_newsroom/" TargetMode="External"/><Relationship Id="rId3" Type="http://schemas.openxmlformats.org/officeDocument/2006/relationships/slideLayout" Target="../slideLayouts/slideLayout98.xml"/><Relationship Id="rId7" Type="http://schemas.openxmlformats.org/officeDocument/2006/relationships/theme" Target="../theme/theme2.xml"/><Relationship Id="rId12" Type="http://schemas.openxmlformats.org/officeDocument/2006/relationships/hyperlink" Target="https://www.youtube.com/user/UNIDObeta" TargetMode="External"/><Relationship Id="rId2" Type="http://schemas.openxmlformats.org/officeDocument/2006/relationships/slideLayout" Target="../slideLayouts/slideLayout97.xml"/><Relationship Id="rId16" Type="http://schemas.openxmlformats.org/officeDocument/2006/relationships/hyperlink" Target="https://www.linkedin.com/" TargetMode="Externa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hyperlink" Target="http://www.twitter.com/UNIDO" TargetMode="External"/><Relationship Id="rId5" Type="http://schemas.openxmlformats.org/officeDocument/2006/relationships/slideLayout" Target="../slideLayouts/slideLayout100.xml"/><Relationship Id="rId15" Type="http://schemas.openxmlformats.org/officeDocument/2006/relationships/hyperlink" Target="http://www.unido.org/" TargetMode="External"/><Relationship Id="rId10" Type="http://schemas.openxmlformats.org/officeDocument/2006/relationships/hyperlink" Target="https://www.facebook.com/UNIDO.HQ" TargetMode="External"/><Relationship Id="rId4" Type="http://schemas.openxmlformats.org/officeDocument/2006/relationships/slideLayout" Target="../slideLayouts/slideLayout99.xml"/><Relationship Id="rId9" Type="http://schemas.openxmlformats.org/officeDocument/2006/relationships/image" Target="../media/image2.png"/><Relationship Id="rId14" Type="http://schemas.openxmlformats.org/officeDocument/2006/relationships/hyperlink" Target="https://www.flickr.com/photos/unido" TargetMode="Externa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27.xml"/><Relationship Id="rId21" Type="http://schemas.openxmlformats.org/officeDocument/2006/relationships/slideLayout" Target="../slideLayouts/slideLayout122.xml"/><Relationship Id="rId42" Type="http://schemas.openxmlformats.org/officeDocument/2006/relationships/slideLayout" Target="../slideLayouts/slideLayout143.xml"/><Relationship Id="rId47" Type="http://schemas.openxmlformats.org/officeDocument/2006/relationships/slideLayout" Target="../slideLayouts/slideLayout148.xml"/><Relationship Id="rId63" Type="http://schemas.openxmlformats.org/officeDocument/2006/relationships/slideLayout" Target="../slideLayouts/slideLayout164.xml"/><Relationship Id="rId68" Type="http://schemas.openxmlformats.org/officeDocument/2006/relationships/slideLayout" Target="../slideLayouts/slideLayout169.xml"/><Relationship Id="rId84" Type="http://schemas.openxmlformats.org/officeDocument/2006/relationships/slideLayout" Target="../slideLayouts/slideLayout185.xml"/><Relationship Id="rId89" Type="http://schemas.openxmlformats.org/officeDocument/2006/relationships/slideLayout" Target="../slideLayouts/slideLayout190.xml"/><Relationship Id="rId16" Type="http://schemas.openxmlformats.org/officeDocument/2006/relationships/slideLayout" Target="../slideLayouts/slideLayout117.xml"/><Relationship Id="rId11" Type="http://schemas.openxmlformats.org/officeDocument/2006/relationships/slideLayout" Target="../slideLayouts/slideLayout112.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53" Type="http://schemas.openxmlformats.org/officeDocument/2006/relationships/slideLayout" Target="../slideLayouts/slideLayout154.xml"/><Relationship Id="rId58" Type="http://schemas.openxmlformats.org/officeDocument/2006/relationships/slideLayout" Target="../slideLayouts/slideLayout159.xml"/><Relationship Id="rId74" Type="http://schemas.openxmlformats.org/officeDocument/2006/relationships/slideLayout" Target="../slideLayouts/slideLayout175.xml"/><Relationship Id="rId79" Type="http://schemas.openxmlformats.org/officeDocument/2006/relationships/slideLayout" Target="../slideLayouts/slideLayout180.xml"/><Relationship Id="rId5" Type="http://schemas.openxmlformats.org/officeDocument/2006/relationships/slideLayout" Target="../slideLayouts/slideLayout106.xml"/><Relationship Id="rId90" Type="http://schemas.openxmlformats.org/officeDocument/2006/relationships/slideLayout" Target="../slideLayouts/slideLayout191.xml"/><Relationship Id="rId95" Type="http://schemas.openxmlformats.org/officeDocument/2006/relationships/slideLayout" Target="../slideLayouts/slideLayout196.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43" Type="http://schemas.openxmlformats.org/officeDocument/2006/relationships/slideLayout" Target="../slideLayouts/slideLayout144.xml"/><Relationship Id="rId48" Type="http://schemas.openxmlformats.org/officeDocument/2006/relationships/slideLayout" Target="../slideLayouts/slideLayout149.xml"/><Relationship Id="rId64" Type="http://schemas.openxmlformats.org/officeDocument/2006/relationships/slideLayout" Target="../slideLayouts/slideLayout165.xml"/><Relationship Id="rId69" Type="http://schemas.openxmlformats.org/officeDocument/2006/relationships/slideLayout" Target="../slideLayouts/slideLayout170.xml"/><Relationship Id="rId8" Type="http://schemas.openxmlformats.org/officeDocument/2006/relationships/slideLayout" Target="../slideLayouts/slideLayout109.xml"/><Relationship Id="rId51" Type="http://schemas.openxmlformats.org/officeDocument/2006/relationships/slideLayout" Target="../slideLayouts/slideLayout152.xml"/><Relationship Id="rId72" Type="http://schemas.openxmlformats.org/officeDocument/2006/relationships/slideLayout" Target="../slideLayouts/slideLayout173.xml"/><Relationship Id="rId80" Type="http://schemas.openxmlformats.org/officeDocument/2006/relationships/slideLayout" Target="../slideLayouts/slideLayout181.xml"/><Relationship Id="rId85" Type="http://schemas.openxmlformats.org/officeDocument/2006/relationships/slideLayout" Target="../slideLayouts/slideLayout186.xml"/><Relationship Id="rId93" Type="http://schemas.openxmlformats.org/officeDocument/2006/relationships/slideLayout" Target="../slideLayouts/slideLayout194.xml"/><Relationship Id="rId3" Type="http://schemas.openxmlformats.org/officeDocument/2006/relationships/slideLayout" Target="../slideLayouts/slideLayout104.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46" Type="http://schemas.openxmlformats.org/officeDocument/2006/relationships/slideLayout" Target="../slideLayouts/slideLayout147.xml"/><Relationship Id="rId59" Type="http://schemas.openxmlformats.org/officeDocument/2006/relationships/slideLayout" Target="../slideLayouts/slideLayout160.xml"/><Relationship Id="rId67" Type="http://schemas.openxmlformats.org/officeDocument/2006/relationships/slideLayout" Target="../slideLayouts/slideLayout168.xml"/><Relationship Id="rId20" Type="http://schemas.openxmlformats.org/officeDocument/2006/relationships/slideLayout" Target="../slideLayouts/slideLayout121.xml"/><Relationship Id="rId41" Type="http://schemas.openxmlformats.org/officeDocument/2006/relationships/slideLayout" Target="../slideLayouts/slideLayout142.xml"/><Relationship Id="rId54" Type="http://schemas.openxmlformats.org/officeDocument/2006/relationships/slideLayout" Target="../slideLayouts/slideLayout155.xml"/><Relationship Id="rId62" Type="http://schemas.openxmlformats.org/officeDocument/2006/relationships/slideLayout" Target="../slideLayouts/slideLayout163.xml"/><Relationship Id="rId70" Type="http://schemas.openxmlformats.org/officeDocument/2006/relationships/slideLayout" Target="../slideLayouts/slideLayout171.xml"/><Relationship Id="rId75" Type="http://schemas.openxmlformats.org/officeDocument/2006/relationships/slideLayout" Target="../slideLayouts/slideLayout176.xml"/><Relationship Id="rId83" Type="http://schemas.openxmlformats.org/officeDocument/2006/relationships/slideLayout" Target="../slideLayouts/slideLayout184.xml"/><Relationship Id="rId88" Type="http://schemas.openxmlformats.org/officeDocument/2006/relationships/slideLayout" Target="../slideLayouts/slideLayout189.xml"/><Relationship Id="rId91" Type="http://schemas.openxmlformats.org/officeDocument/2006/relationships/slideLayout" Target="../slideLayouts/slideLayout192.xml"/><Relationship Id="rId96" Type="http://schemas.openxmlformats.org/officeDocument/2006/relationships/theme" Target="../theme/theme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49" Type="http://schemas.openxmlformats.org/officeDocument/2006/relationships/slideLayout" Target="../slideLayouts/slideLayout150.xml"/><Relationship Id="rId57" Type="http://schemas.openxmlformats.org/officeDocument/2006/relationships/slideLayout" Target="../slideLayouts/slideLayout158.xml"/><Relationship Id="rId10" Type="http://schemas.openxmlformats.org/officeDocument/2006/relationships/slideLayout" Target="../slideLayouts/slideLayout111.xml"/><Relationship Id="rId31" Type="http://schemas.openxmlformats.org/officeDocument/2006/relationships/slideLayout" Target="../slideLayouts/slideLayout132.xml"/><Relationship Id="rId44" Type="http://schemas.openxmlformats.org/officeDocument/2006/relationships/slideLayout" Target="../slideLayouts/slideLayout145.xml"/><Relationship Id="rId52" Type="http://schemas.openxmlformats.org/officeDocument/2006/relationships/slideLayout" Target="../slideLayouts/slideLayout153.xml"/><Relationship Id="rId60" Type="http://schemas.openxmlformats.org/officeDocument/2006/relationships/slideLayout" Target="../slideLayouts/slideLayout161.xml"/><Relationship Id="rId65" Type="http://schemas.openxmlformats.org/officeDocument/2006/relationships/slideLayout" Target="../slideLayouts/slideLayout166.xml"/><Relationship Id="rId73" Type="http://schemas.openxmlformats.org/officeDocument/2006/relationships/slideLayout" Target="../slideLayouts/slideLayout174.xml"/><Relationship Id="rId78" Type="http://schemas.openxmlformats.org/officeDocument/2006/relationships/slideLayout" Target="../slideLayouts/slideLayout179.xml"/><Relationship Id="rId81" Type="http://schemas.openxmlformats.org/officeDocument/2006/relationships/slideLayout" Target="../slideLayouts/slideLayout182.xml"/><Relationship Id="rId86" Type="http://schemas.openxmlformats.org/officeDocument/2006/relationships/slideLayout" Target="../slideLayouts/slideLayout187.xml"/><Relationship Id="rId94" Type="http://schemas.openxmlformats.org/officeDocument/2006/relationships/slideLayout" Target="../slideLayouts/slideLayout195.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9" Type="http://schemas.openxmlformats.org/officeDocument/2006/relationships/slideLayout" Target="../slideLayouts/slideLayout140.xml"/><Relationship Id="rId34" Type="http://schemas.openxmlformats.org/officeDocument/2006/relationships/slideLayout" Target="../slideLayouts/slideLayout135.xml"/><Relationship Id="rId50" Type="http://schemas.openxmlformats.org/officeDocument/2006/relationships/slideLayout" Target="../slideLayouts/slideLayout151.xml"/><Relationship Id="rId55" Type="http://schemas.openxmlformats.org/officeDocument/2006/relationships/slideLayout" Target="../slideLayouts/slideLayout156.xml"/><Relationship Id="rId76" Type="http://schemas.openxmlformats.org/officeDocument/2006/relationships/slideLayout" Target="../slideLayouts/slideLayout177.xml"/><Relationship Id="rId7" Type="http://schemas.openxmlformats.org/officeDocument/2006/relationships/slideLayout" Target="../slideLayouts/slideLayout108.xml"/><Relationship Id="rId71" Type="http://schemas.openxmlformats.org/officeDocument/2006/relationships/slideLayout" Target="../slideLayouts/slideLayout172.xml"/><Relationship Id="rId92" Type="http://schemas.openxmlformats.org/officeDocument/2006/relationships/slideLayout" Target="../slideLayouts/slideLayout193.xml"/><Relationship Id="rId2" Type="http://schemas.openxmlformats.org/officeDocument/2006/relationships/slideLayout" Target="../slideLayouts/slideLayout103.xml"/><Relationship Id="rId29" Type="http://schemas.openxmlformats.org/officeDocument/2006/relationships/slideLayout" Target="../slideLayouts/slideLayout130.xml"/><Relationship Id="rId24" Type="http://schemas.openxmlformats.org/officeDocument/2006/relationships/slideLayout" Target="../slideLayouts/slideLayout125.xml"/><Relationship Id="rId40" Type="http://schemas.openxmlformats.org/officeDocument/2006/relationships/slideLayout" Target="../slideLayouts/slideLayout141.xml"/><Relationship Id="rId45" Type="http://schemas.openxmlformats.org/officeDocument/2006/relationships/slideLayout" Target="../slideLayouts/slideLayout146.xml"/><Relationship Id="rId66" Type="http://schemas.openxmlformats.org/officeDocument/2006/relationships/slideLayout" Target="../slideLayouts/slideLayout167.xml"/><Relationship Id="rId87" Type="http://schemas.openxmlformats.org/officeDocument/2006/relationships/slideLayout" Target="../slideLayouts/slideLayout188.xml"/><Relationship Id="rId61" Type="http://schemas.openxmlformats.org/officeDocument/2006/relationships/slideLayout" Target="../slideLayouts/slideLayout162.xml"/><Relationship Id="rId82" Type="http://schemas.openxmlformats.org/officeDocument/2006/relationships/slideLayout" Target="../slideLayouts/slideLayout183.xml"/><Relationship Id="rId19" Type="http://schemas.openxmlformats.org/officeDocument/2006/relationships/slideLayout" Target="../slideLayouts/slideLayout120.xml"/><Relationship Id="rId14" Type="http://schemas.openxmlformats.org/officeDocument/2006/relationships/slideLayout" Target="../slideLayouts/slideLayout115.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56" Type="http://schemas.openxmlformats.org/officeDocument/2006/relationships/slideLayout" Target="../slideLayouts/slideLayout157.xml"/><Relationship Id="rId77"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47079" y="6442082"/>
            <a:ext cx="479973"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ctr" defTabSz="1375467"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67"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375467" rtl="0" eaLnBrk="1" fontAlgn="auto" latinLnBrk="0" hangingPunct="1">
                <a:lnSpc>
                  <a:spcPct val="100000"/>
                </a:lnSpc>
                <a:spcBef>
                  <a:spcPts val="0"/>
                </a:spcBef>
                <a:spcAft>
                  <a:spcPts val="0"/>
                </a:spcAft>
                <a:buClrTx/>
                <a:buSzTx/>
                <a:buFontTx/>
                <a:buNone/>
                <a:tabLst/>
                <a:defRPr/>
              </a:pPr>
              <a:t>‹#›</a:t>
            </a:fld>
            <a:endParaRPr kumimoji="0" lang="en-US" sz="1067" b="0" i="0" u="none" strike="noStrike" kern="1200" cap="none" spc="0" normalizeH="0" baseline="0" noProof="0">
              <a:ln>
                <a:noFill/>
              </a:ln>
              <a:solidFill>
                <a:schemeClr val="bg1">
                  <a:lumMod val="75000"/>
                </a:schemeClr>
              </a:solidFill>
              <a:effectLst/>
              <a:uLnTx/>
              <a:uFillTx/>
              <a:latin typeface="+mn-lt"/>
              <a:ea typeface="+mn-ea"/>
              <a:cs typeface="+mn-cs"/>
            </a:endParaRPr>
          </a:p>
        </p:txBody>
      </p:sp>
    </p:spTree>
    <p:extLst>
      <p:ext uri="{BB962C8B-B14F-4D97-AF65-F5344CB8AC3E}">
        <p14:creationId xmlns:p14="http://schemas.microsoft.com/office/powerpoint/2010/main" val="3948555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4" r:id="rId93"/>
    <p:sldLayoutId id="2147483779" r:id="rId94"/>
    <p:sldLayoutId id="2147483781" r:id="rId95"/>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header.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7" y="0"/>
            <a:ext cx="12196917" cy="963811"/>
          </a:xfrm>
          <a:prstGeom prst="rect">
            <a:avLst/>
          </a:prstGeom>
        </p:spPr>
      </p:pic>
      <p:sp>
        <p:nvSpPr>
          <p:cNvPr id="5" name="Rectangle 4">
            <a:extLst>
              <a:ext uri="{FF2B5EF4-FFF2-40B4-BE49-F238E27FC236}">
                <a16:creationId xmlns:a16="http://schemas.microsoft.com/office/drawing/2014/main" id="{E19D6F5A-F92F-4BDF-9D03-3C2CCE342812}"/>
              </a:ext>
            </a:extLst>
          </p:cNvPr>
          <p:cNvSpPr/>
          <p:nvPr userDrawn="1"/>
        </p:nvSpPr>
        <p:spPr>
          <a:xfrm>
            <a:off x="5327915" y="21552"/>
            <a:ext cx="6864085" cy="815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Picture 8" descr="footer.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6391145"/>
            <a:ext cx="12192000" cy="445305"/>
          </a:xfrm>
          <a:prstGeom prst="rect">
            <a:avLst/>
          </a:prstGeom>
        </p:spPr>
      </p:pic>
      <p:sp>
        <p:nvSpPr>
          <p:cNvPr id="2" name="Title Placeholder 1"/>
          <p:cNvSpPr>
            <a:spLocks noGrp="1"/>
          </p:cNvSpPr>
          <p:nvPr>
            <p:ph type="title"/>
          </p:nvPr>
        </p:nvSpPr>
        <p:spPr>
          <a:xfrm>
            <a:off x="838200" y="1052736"/>
            <a:ext cx="10538387" cy="648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35008"/>
            <a:ext cx="10538387" cy="44610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7056107" y="6525344"/>
            <a:ext cx="384043" cy="2880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a:hlinkClick r:id="rId10"/>
          </p:cNvPr>
          <p:cNvSpPr/>
          <p:nvPr userDrawn="1"/>
        </p:nvSpPr>
        <p:spPr>
          <a:xfrm>
            <a:off x="7152117" y="6525344"/>
            <a:ext cx="288032" cy="2160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a:hlinkClick r:id="rId11"/>
          </p:cNvPr>
          <p:cNvSpPr/>
          <p:nvPr userDrawn="1"/>
        </p:nvSpPr>
        <p:spPr>
          <a:xfrm>
            <a:off x="8016213" y="6525344"/>
            <a:ext cx="384043" cy="2160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ectangle 16">
            <a:hlinkClick r:id="rId12"/>
          </p:cNvPr>
          <p:cNvSpPr/>
          <p:nvPr userDrawn="1"/>
        </p:nvSpPr>
        <p:spPr>
          <a:xfrm>
            <a:off x="8496267" y="6525344"/>
            <a:ext cx="384043" cy="2160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a:hlinkClick r:id="rId13"/>
          </p:cNvPr>
          <p:cNvSpPr/>
          <p:nvPr userDrawn="1"/>
        </p:nvSpPr>
        <p:spPr>
          <a:xfrm>
            <a:off x="9456373" y="6525344"/>
            <a:ext cx="384043" cy="2160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a:hlinkClick r:id="rId14"/>
          </p:cNvPr>
          <p:cNvSpPr/>
          <p:nvPr userDrawn="1"/>
        </p:nvSpPr>
        <p:spPr>
          <a:xfrm>
            <a:off x="8976320" y="6525344"/>
            <a:ext cx="384043" cy="2160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10128448" y="6525344"/>
            <a:ext cx="1056117" cy="2880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a:hlinkClick r:id="rId15"/>
          </p:cNvPr>
          <p:cNvSpPr/>
          <p:nvPr userDrawn="1"/>
        </p:nvSpPr>
        <p:spPr>
          <a:xfrm>
            <a:off x="9936427" y="6525344"/>
            <a:ext cx="1152128" cy="2160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2" name="Rectangle 21">
            <a:hlinkClick r:id="rId16"/>
          </p:cNvPr>
          <p:cNvSpPr/>
          <p:nvPr userDrawn="1"/>
        </p:nvSpPr>
        <p:spPr>
          <a:xfrm>
            <a:off x="7632171" y="6525344"/>
            <a:ext cx="288032" cy="21602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7530590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Lst>
  <p:hf hdr="0" ftr="0" dt="0"/>
  <p:txStyles>
    <p:titleStyle>
      <a:lvl1pPr algn="l" defTabSz="685800" rtl="0" eaLnBrk="1" latinLnBrk="0" hangingPunct="1">
        <a:lnSpc>
          <a:spcPct val="90000"/>
        </a:lnSpc>
        <a:spcBef>
          <a:spcPct val="0"/>
        </a:spcBef>
        <a:buNone/>
        <a:defRPr sz="2800" kern="1200">
          <a:solidFill>
            <a:srgbClr val="0698DF"/>
          </a:solidFill>
          <a:latin typeface="+mn-lt"/>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mn-lt"/>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47079" y="6442082"/>
            <a:ext cx="479973"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ctr" defTabSz="1375467"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67"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375467" rtl="0" eaLnBrk="1" fontAlgn="auto" latinLnBrk="0" hangingPunct="1">
                <a:lnSpc>
                  <a:spcPct val="100000"/>
                </a:lnSpc>
                <a:spcBef>
                  <a:spcPts val="0"/>
                </a:spcBef>
                <a:spcAft>
                  <a:spcPts val="0"/>
                </a:spcAft>
                <a:buClrTx/>
                <a:buSzTx/>
                <a:buFontTx/>
                <a:buNone/>
                <a:tabLst/>
                <a:defRPr/>
              </a:pPr>
              <a:t>‹#›</a:t>
            </a:fld>
            <a:endParaRPr kumimoji="0" lang="en-US" sz="1067" b="0" i="0" u="none" strike="noStrike" kern="1200" cap="none" spc="0" normalizeH="0" baseline="0" noProof="0">
              <a:ln>
                <a:noFill/>
              </a:ln>
              <a:solidFill>
                <a:schemeClr val="bg1">
                  <a:lumMod val="75000"/>
                </a:schemeClr>
              </a:solidFill>
              <a:effectLst/>
              <a:uLnTx/>
              <a:uFillTx/>
              <a:latin typeface="+mn-lt"/>
              <a:ea typeface="+mn-ea"/>
              <a:cs typeface="+mn-cs"/>
            </a:endParaRPr>
          </a:p>
        </p:txBody>
      </p:sp>
    </p:spTree>
    <p:extLst>
      <p:ext uri="{BB962C8B-B14F-4D97-AF65-F5344CB8AC3E}">
        <p14:creationId xmlns:p14="http://schemas.microsoft.com/office/powerpoint/2010/main" val="271281151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 id="2147483811" r:id="rId29"/>
    <p:sldLayoutId id="2147483812" r:id="rId30"/>
    <p:sldLayoutId id="2147483813" r:id="rId31"/>
    <p:sldLayoutId id="2147483814" r:id="rId32"/>
    <p:sldLayoutId id="2147483815" r:id="rId33"/>
    <p:sldLayoutId id="2147483816" r:id="rId34"/>
    <p:sldLayoutId id="2147483817" r:id="rId35"/>
    <p:sldLayoutId id="2147483818" r:id="rId36"/>
    <p:sldLayoutId id="2147483819" r:id="rId37"/>
    <p:sldLayoutId id="2147483820" r:id="rId38"/>
    <p:sldLayoutId id="2147483821" r:id="rId39"/>
    <p:sldLayoutId id="2147483822" r:id="rId40"/>
    <p:sldLayoutId id="2147483823" r:id="rId41"/>
    <p:sldLayoutId id="2147483824" r:id="rId42"/>
    <p:sldLayoutId id="2147483825" r:id="rId43"/>
    <p:sldLayoutId id="2147483826" r:id="rId44"/>
    <p:sldLayoutId id="2147483827" r:id="rId45"/>
    <p:sldLayoutId id="2147483828" r:id="rId46"/>
    <p:sldLayoutId id="2147483829" r:id="rId47"/>
    <p:sldLayoutId id="2147483830" r:id="rId48"/>
    <p:sldLayoutId id="2147483831" r:id="rId49"/>
    <p:sldLayoutId id="2147483832" r:id="rId50"/>
    <p:sldLayoutId id="2147483833" r:id="rId51"/>
    <p:sldLayoutId id="2147483834" r:id="rId52"/>
    <p:sldLayoutId id="2147483835" r:id="rId53"/>
    <p:sldLayoutId id="2147483836" r:id="rId54"/>
    <p:sldLayoutId id="2147483837" r:id="rId55"/>
    <p:sldLayoutId id="2147483838" r:id="rId56"/>
    <p:sldLayoutId id="2147483839" r:id="rId57"/>
    <p:sldLayoutId id="2147483840" r:id="rId58"/>
    <p:sldLayoutId id="2147483841" r:id="rId59"/>
    <p:sldLayoutId id="2147483842" r:id="rId60"/>
    <p:sldLayoutId id="2147483843" r:id="rId61"/>
    <p:sldLayoutId id="2147483844" r:id="rId62"/>
    <p:sldLayoutId id="2147483845" r:id="rId63"/>
    <p:sldLayoutId id="2147483846" r:id="rId64"/>
    <p:sldLayoutId id="2147483847" r:id="rId65"/>
    <p:sldLayoutId id="2147483848" r:id="rId66"/>
    <p:sldLayoutId id="2147483849" r:id="rId67"/>
    <p:sldLayoutId id="2147483850" r:id="rId68"/>
    <p:sldLayoutId id="2147483851" r:id="rId69"/>
    <p:sldLayoutId id="2147483852" r:id="rId70"/>
    <p:sldLayoutId id="2147483853" r:id="rId71"/>
    <p:sldLayoutId id="2147483854" r:id="rId72"/>
    <p:sldLayoutId id="2147483855" r:id="rId73"/>
    <p:sldLayoutId id="2147483856" r:id="rId74"/>
    <p:sldLayoutId id="2147483857" r:id="rId75"/>
    <p:sldLayoutId id="2147483858" r:id="rId76"/>
    <p:sldLayoutId id="2147483859" r:id="rId77"/>
    <p:sldLayoutId id="2147483860" r:id="rId78"/>
    <p:sldLayoutId id="2147483861" r:id="rId79"/>
    <p:sldLayoutId id="2147483862" r:id="rId80"/>
    <p:sldLayoutId id="2147483863" r:id="rId81"/>
    <p:sldLayoutId id="2147483864" r:id="rId82"/>
    <p:sldLayoutId id="2147483865" r:id="rId83"/>
    <p:sldLayoutId id="2147483866" r:id="rId84"/>
    <p:sldLayoutId id="2147483867" r:id="rId85"/>
    <p:sldLayoutId id="2147483868" r:id="rId86"/>
    <p:sldLayoutId id="2147483869" r:id="rId87"/>
    <p:sldLayoutId id="2147483870" r:id="rId88"/>
    <p:sldLayoutId id="2147483871" r:id="rId89"/>
    <p:sldLayoutId id="2147483872" r:id="rId90"/>
    <p:sldLayoutId id="2147483873" r:id="rId91"/>
    <p:sldLayoutId id="2147483874" r:id="rId92"/>
    <p:sldLayoutId id="2147483875" r:id="rId93"/>
    <p:sldLayoutId id="2147483876" r:id="rId94"/>
    <p:sldLayoutId id="2147483877" r:id="rId95"/>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95.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3.xml"/><Relationship Id="rId6" Type="http://schemas.openxmlformats.org/officeDocument/2006/relationships/diagramColors" Target="../diagrams/colors1.xml"/><Relationship Id="rId11" Type="http://schemas.openxmlformats.org/officeDocument/2006/relationships/image" Target="../media/image24.png"/><Relationship Id="rId5" Type="http://schemas.openxmlformats.org/officeDocument/2006/relationships/diagramQuickStyle" Target="../diagrams/quickStyle1.xml"/><Relationship Id="rId10" Type="http://schemas.openxmlformats.org/officeDocument/2006/relationships/image" Target="../media/image23.png"/><Relationship Id="rId4" Type="http://schemas.openxmlformats.org/officeDocument/2006/relationships/diagramLayout" Target="../diagrams/layout1.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9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hyperlink" Target="mailto:mareike.boll@giz.de" TargetMode="External"/><Relationship Id="rId3" Type="http://schemas.openxmlformats.org/officeDocument/2006/relationships/image" Target="../media/image35.jpeg"/><Relationship Id="rId7" Type="http://schemas.openxmlformats.org/officeDocument/2006/relationships/hyperlink" Target="mailto:N.TAS@unido.org"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7.png"/><Relationship Id="rId4" Type="http://schemas.openxmlformats.org/officeDocument/2006/relationships/image" Target="../media/image6.tiff"/><Relationship Id="rId9" Type="http://schemas.openxmlformats.org/officeDocument/2006/relationships/hyperlink" Target="mailto:dquaranta@ifc.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95.xml"/></Relationships>
</file>

<file path=ppt/slides/_rels/slide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96.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4.xml"/><Relationship Id="rId1" Type="http://schemas.openxmlformats.org/officeDocument/2006/relationships/themeOverride" Target="../theme/themeOverride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openknowledge.worldbank.org/handle/10986/29110" TargetMode="External"/><Relationship Id="rId5" Type="http://schemas.openxmlformats.org/officeDocument/2006/relationships/hyperlink" Target="https://openknowledge.worldbank.org/handle/10986/30458"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9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0C46EF5-A961-4998-A329-BC8B5C829EB1}"/>
              </a:ext>
            </a:extLst>
          </p:cNvPr>
          <p:cNvPicPr/>
          <p:nvPr/>
        </p:nvPicPr>
        <p:blipFill>
          <a:blip r:embed="rId2">
            <a:extLst>
              <a:ext uri="{28A0092B-C50C-407E-A947-70E740481C1C}">
                <a14:useLocalDpi xmlns:a14="http://schemas.microsoft.com/office/drawing/2010/main" val="0"/>
              </a:ext>
            </a:extLst>
          </a:blip>
          <a:stretch>
            <a:fillRect/>
          </a:stretch>
        </p:blipFill>
        <p:spPr>
          <a:xfrm>
            <a:off x="6271378" y="5661281"/>
            <a:ext cx="2519572" cy="1095553"/>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6E31F4EA-CDA4-4AD4-85FD-3AB1A8630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8" y="0"/>
            <a:ext cx="12205152" cy="5476671"/>
          </a:xfrm>
          <a:prstGeom prst="rect">
            <a:avLst/>
          </a:prstGeom>
        </p:spPr>
      </p:pic>
      <p:sp>
        <p:nvSpPr>
          <p:cNvPr id="2" name="Rectangle 1">
            <a:extLst>
              <a:ext uri="{FF2B5EF4-FFF2-40B4-BE49-F238E27FC236}">
                <a16:creationId xmlns:a16="http://schemas.microsoft.com/office/drawing/2014/main" id="{BA8A2012-BC85-4872-8C13-27A9285CECA7}"/>
              </a:ext>
            </a:extLst>
          </p:cNvPr>
          <p:cNvSpPr/>
          <p:nvPr/>
        </p:nvSpPr>
        <p:spPr bwMode="auto">
          <a:xfrm>
            <a:off x="465372" y="3267907"/>
            <a:ext cx="7182998" cy="2192357"/>
          </a:xfrm>
          <a:prstGeom prst="rect">
            <a:avLst/>
          </a:prstGeom>
          <a:solidFill>
            <a:srgbClr val="9BBB42"/>
          </a:solidFill>
          <a:ln w="9525">
            <a:noFill/>
            <a:round/>
            <a:headEnd/>
            <a:tailEnd/>
          </a:ln>
        </p:spPr>
        <p:txBody>
          <a:bodyPr vert="horz" wrap="square" lIns="91440" tIns="45720" rIns="91440" bIns="45720" numCol="1" rtlCol="0" anchor="t" anchorCtr="0" compatLnSpc="1">
            <a:prstTxWarp prst="textNoShape">
              <a:avLst/>
            </a:prstTxWarp>
          </a:bodyPr>
          <a:lstStyle/>
          <a:p>
            <a:r>
              <a:rPr lang="en-US" sz="2400" b="1">
                <a:latin typeface="Calibri" panose="020F0502020204030204" pitchFamily="34" charset="0"/>
                <a:cs typeface="Calibri" panose="020F0502020204030204" pitchFamily="34" charset="0"/>
              </a:rPr>
              <a:t>SESSION 2</a:t>
            </a:r>
          </a:p>
          <a:p>
            <a:endParaRPr lang="en-US" sz="2000" b="1">
              <a:latin typeface="Calibri" panose="020F0502020204030204" pitchFamily="34" charset="0"/>
              <a:cs typeface="Calibri" panose="020F0502020204030204" pitchFamily="34" charset="0"/>
            </a:endParaRPr>
          </a:p>
          <a:p>
            <a:r>
              <a:rPr lang="en-US" sz="4400" b="1">
                <a:solidFill>
                  <a:schemeClr val="bg1"/>
                </a:solidFill>
                <a:latin typeface="Calibri" panose="020F0502020204030204" pitchFamily="34" charset="0"/>
                <a:cs typeface="Calibri" panose="020F0502020204030204" pitchFamily="34" charset="0"/>
              </a:rPr>
              <a:t>Eco-Industrial Parks</a:t>
            </a:r>
          </a:p>
          <a:p>
            <a:r>
              <a:rPr lang="en-US" sz="2000" b="1">
                <a:latin typeface="Calibri" panose="020F0502020204030204" pitchFamily="34" charset="0"/>
                <a:cs typeface="Calibri" panose="020F0502020204030204" pitchFamily="34" charset="0"/>
              </a:rPr>
              <a:t>7</a:t>
            </a:r>
            <a:r>
              <a:rPr lang="en-US" sz="2000" b="1" baseline="30000">
                <a:latin typeface="Calibri" panose="020F0502020204030204" pitchFamily="34" charset="0"/>
                <a:cs typeface="Calibri" panose="020F0502020204030204" pitchFamily="34" charset="0"/>
              </a:rPr>
              <a:t>th</a:t>
            </a:r>
            <a:r>
              <a:rPr lang="en-US" sz="2000" b="1">
                <a:latin typeface="Calibri" panose="020F0502020204030204" pitchFamily="34" charset="0"/>
                <a:cs typeface="Calibri" panose="020F0502020204030204" pitchFamily="34" charset="0"/>
              </a:rPr>
              <a:t> October 2020 (Wednesday)</a:t>
            </a:r>
          </a:p>
          <a:p>
            <a:r>
              <a:rPr lang="en-US" sz="2000" b="1">
                <a:latin typeface="Calibri" panose="020F0502020204030204" pitchFamily="34" charset="0"/>
                <a:cs typeface="Calibri" panose="020F0502020204030204" pitchFamily="34" charset="0"/>
              </a:rPr>
              <a:t>9:00am-10:30am (EDT</a:t>
            </a:r>
            <a:r>
              <a:rPr lang="en-US" b="1"/>
              <a:t>)</a:t>
            </a:r>
          </a:p>
        </p:txBody>
      </p:sp>
      <p:pic>
        <p:nvPicPr>
          <p:cNvPr id="4" name="Picture 3">
            <a:extLst>
              <a:ext uri="{FF2B5EF4-FFF2-40B4-BE49-F238E27FC236}">
                <a16:creationId xmlns:a16="http://schemas.microsoft.com/office/drawing/2014/main" id="{3AA1C7A5-63A7-4EF5-AA08-49615400C76F}"/>
              </a:ext>
            </a:extLst>
          </p:cNvPr>
          <p:cNvPicPr/>
          <p:nvPr/>
        </p:nvPicPr>
        <p:blipFill>
          <a:blip r:embed="rId4">
            <a:extLst>
              <a:ext uri="{28A0092B-C50C-407E-A947-70E740481C1C}">
                <a14:useLocalDpi xmlns:a14="http://schemas.microsoft.com/office/drawing/2010/main" val="0"/>
              </a:ext>
            </a:extLst>
          </a:blip>
          <a:stretch>
            <a:fillRect/>
          </a:stretch>
        </p:blipFill>
        <p:spPr>
          <a:xfrm>
            <a:off x="3388535" y="5922077"/>
            <a:ext cx="2707465" cy="573963"/>
          </a:xfrm>
          <a:prstGeom prst="rect">
            <a:avLst/>
          </a:prstGeom>
        </p:spPr>
      </p:pic>
      <p:pic>
        <p:nvPicPr>
          <p:cNvPr id="6" name="Picture 5">
            <a:extLst>
              <a:ext uri="{FF2B5EF4-FFF2-40B4-BE49-F238E27FC236}">
                <a16:creationId xmlns:a16="http://schemas.microsoft.com/office/drawing/2014/main" id="{51AB59E5-2A45-4D3C-AA8B-B3DC8721E98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45771" y="5799954"/>
            <a:ext cx="3155281" cy="773428"/>
          </a:xfrm>
          <a:prstGeom prst="rect">
            <a:avLst/>
          </a:prstGeom>
          <a:noFill/>
        </p:spPr>
      </p:pic>
      <p:pic>
        <p:nvPicPr>
          <p:cNvPr id="8" name="Picture 7" descr="A picture containing drawing, shirt&#10;&#10;Description automatically generated">
            <a:extLst>
              <a:ext uri="{FF2B5EF4-FFF2-40B4-BE49-F238E27FC236}">
                <a16:creationId xmlns:a16="http://schemas.microsoft.com/office/drawing/2014/main" id="{56049C99-DAB2-4A2E-A091-FC1F18C45520}"/>
              </a:ext>
            </a:extLst>
          </p:cNvPr>
          <p:cNvPicPr/>
          <p:nvPr/>
        </p:nvPicPr>
        <p:blipFill>
          <a:blip r:embed="rId6">
            <a:extLst>
              <a:ext uri="{28A0092B-C50C-407E-A947-70E740481C1C}">
                <a14:useLocalDpi xmlns:a14="http://schemas.microsoft.com/office/drawing/2010/main" val="0"/>
              </a:ext>
            </a:extLst>
          </a:blip>
          <a:stretch>
            <a:fillRect/>
          </a:stretch>
        </p:blipFill>
        <p:spPr>
          <a:xfrm>
            <a:off x="10310792" y="5877182"/>
            <a:ext cx="1552728" cy="640064"/>
          </a:xfrm>
          <a:prstGeom prst="rect">
            <a:avLst/>
          </a:prstGeom>
        </p:spPr>
      </p:pic>
      <p:pic>
        <p:nvPicPr>
          <p:cNvPr id="9" name="Picture 8" descr="A drawing of a face&#10;&#10;Description automatically generated">
            <a:extLst>
              <a:ext uri="{FF2B5EF4-FFF2-40B4-BE49-F238E27FC236}">
                <a16:creationId xmlns:a16="http://schemas.microsoft.com/office/drawing/2014/main" id="{636C4586-BCA6-4E86-AE54-E819C7725AC6}"/>
              </a:ext>
            </a:extLst>
          </p:cNvPr>
          <p:cNvPicPr/>
          <p:nvPr/>
        </p:nvPicPr>
        <p:blipFill rotWithShape="1">
          <a:blip r:embed="rId7">
            <a:extLst>
              <a:ext uri="{28A0092B-C50C-407E-A947-70E740481C1C}">
                <a14:useLocalDpi xmlns:a14="http://schemas.microsoft.com/office/drawing/2010/main" val="0"/>
              </a:ext>
            </a:extLst>
          </a:blip>
          <a:srcRect l="5341" t="18705" r="4979" b="19435"/>
          <a:stretch/>
        </p:blipFill>
        <p:spPr>
          <a:xfrm>
            <a:off x="8933140" y="5895350"/>
            <a:ext cx="1212235" cy="555257"/>
          </a:xfrm>
          <a:prstGeom prst="rect">
            <a:avLst/>
          </a:prstGeom>
        </p:spPr>
      </p:pic>
      <p:sp>
        <p:nvSpPr>
          <p:cNvPr id="10" name="Rectangle 9">
            <a:extLst>
              <a:ext uri="{FF2B5EF4-FFF2-40B4-BE49-F238E27FC236}">
                <a16:creationId xmlns:a16="http://schemas.microsoft.com/office/drawing/2014/main" id="{EE9B4F9A-69A5-4ADE-AF4A-015C2D7BB3D9}"/>
              </a:ext>
            </a:extLst>
          </p:cNvPr>
          <p:cNvSpPr/>
          <p:nvPr/>
        </p:nvSpPr>
        <p:spPr>
          <a:xfrm>
            <a:off x="9388036" y="5548890"/>
            <a:ext cx="2228067" cy="261610"/>
          </a:xfrm>
          <a:prstGeom prst="rect">
            <a:avLst/>
          </a:prstGeom>
        </p:spPr>
        <p:txBody>
          <a:bodyPr wrap="square">
            <a:spAutoFit/>
          </a:bodyPr>
          <a:lstStyle/>
          <a:p>
            <a:r>
              <a:rPr lang="en-US" sz="1100" b="1">
                <a:latin typeface="Arial" panose="020B0604020202020204" pitchFamily="34" charset="0"/>
                <a:cs typeface="Arial" panose="020B0604020202020204" pitchFamily="34" charset="0"/>
              </a:rPr>
              <a:t>Learning Series supported by</a:t>
            </a:r>
            <a:endParaRPr lang="en-US" sz="1100" b="1"/>
          </a:p>
        </p:txBody>
      </p:sp>
      <p:cxnSp>
        <p:nvCxnSpPr>
          <p:cNvPr id="11" name="Straight Connector 10">
            <a:extLst>
              <a:ext uri="{FF2B5EF4-FFF2-40B4-BE49-F238E27FC236}">
                <a16:creationId xmlns:a16="http://schemas.microsoft.com/office/drawing/2014/main" id="{DF8A8B27-398A-491A-B60A-C3A08A936350}"/>
              </a:ext>
            </a:extLst>
          </p:cNvPr>
          <p:cNvCxnSpPr/>
          <p:nvPr/>
        </p:nvCxnSpPr>
        <p:spPr>
          <a:xfrm>
            <a:off x="8619792" y="5649438"/>
            <a:ext cx="0" cy="10449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79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F10AE20-8280-460D-A826-65594577E757}"/>
              </a:ext>
            </a:extLst>
          </p:cNvPr>
          <p:cNvSpPr txBox="1">
            <a:spLocks/>
          </p:cNvSpPr>
          <p:nvPr/>
        </p:nvSpPr>
        <p:spPr>
          <a:xfrm>
            <a:off x="505840" y="132001"/>
            <a:ext cx="11340662" cy="109306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lgn="ctr" defTabSz="1219170" rtl="0" eaLnBrk="1" latinLnBrk="0" hangingPunct="1">
              <a:spcBef>
                <a:spcPct val="0"/>
              </a:spcBef>
              <a:buNone/>
              <a:defRPr sz="5867" b="0" i="0" kern="1200" cap="none" baseline="0">
                <a:solidFill>
                  <a:srgbClr val="021F43"/>
                </a:solidFill>
                <a:latin typeface="+mn-lt"/>
                <a:ea typeface="+mn-ea"/>
                <a:cs typeface="Andes ExtraLight"/>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2800" b="1" dirty="0">
                <a:solidFill>
                  <a:schemeClr val="tx2"/>
                </a:solidFill>
                <a:latin typeface="Arial" panose="020B0604020202020204" pitchFamily="34" charset="0"/>
                <a:ea typeface="+mj-ea"/>
                <a:cs typeface="Arial" panose="020B0604020202020204" pitchFamily="34" charset="0"/>
              </a:rPr>
              <a:t>Barriers and enablers to the implementation of a national EIP framework</a:t>
            </a:r>
          </a:p>
        </p:txBody>
      </p:sp>
      <p:grpSp>
        <p:nvGrpSpPr>
          <p:cNvPr id="7" name="Group 6">
            <a:extLst>
              <a:ext uri="{FF2B5EF4-FFF2-40B4-BE49-F238E27FC236}">
                <a16:creationId xmlns:a16="http://schemas.microsoft.com/office/drawing/2014/main" id="{A4001ABD-5BEA-4FF4-8267-32C384456FEA}"/>
              </a:ext>
            </a:extLst>
          </p:cNvPr>
          <p:cNvGrpSpPr/>
          <p:nvPr/>
        </p:nvGrpSpPr>
        <p:grpSpPr>
          <a:xfrm>
            <a:off x="536028" y="1056194"/>
            <a:ext cx="11242624" cy="57976"/>
            <a:chOff x="830318" y="1176463"/>
            <a:chExt cx="10394730" cy="60251"/>
          </a:xfrm>
        </p:grpSpPr>
        <p:sp>
          <p:nvSpPr>
            <p:cNvPr id="8" name="Rectangle 7">
              <a:extLst>
                <a:ext uri="{FF2B5EF4-FFF2-40B4-BE49-F238E27FC236}">
                  <a16:creationId xmlns:a16="http://schemas.microsoft.com/office/drawing/2014/main" id="{1BF038AC-1CC8-45B1-9737-2C8B88850302}"/>
                </a:ext>
              </a:extLst>
            </p:cNvPr>
            <p:cNvSpPr/>
            <p:nvPr/>
          </p:nvSpPr>
          <p:spPr bwMode="auto">
            <a:xfrm>
              <a:off x="7714593" y="1176463"/>
              <a:ext cx="3510455" cy="6025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indent="-115885" defTabSz="914377" fontAlgn="base">
                <a:spcBef>
                  <a:spcPct val="50000"/>
                </a:spcBef>
                <a:spcAft>
                  <a:spcPct val="0"/>
                </a:spcAft>
                <a:buFontTx/>
                <a:buChar char="•"/>
              </a:pPr>
              <a:endParaRPr lang="en-US" sz="1300">
                <a:solidFill>
                  <a:prstClr val="white"/>
                </a:solidFill>
                <a:latin typeface="Trebuchet MS" pitchFamily="34" charset="0"/>
                <a:ea typeface="HGｺﾞｼｯｸE"/>
                <a:cs typeface="Times New Roman" pitchFamily="18" charset="0"/>
              </a:endParaRPr>
            </a:p>
          </p:txBody>
        </p:sp>
        <p:sp>
          <p:nvSpPr>
            <p:cNvPr id="9" name="Rectangle 8">
              <a:extLst>
                <a:ext uri="{FF2B5EF4-FFF2-40B4-BE49-F238E27FC236}">
                  <a16:creationId xmlns:a16="http://schemas.microsoft.com/office/drawing/2014/main" id="{602598A2-BABC-4CE4-8CF3-A3671F185787}"/>
                </a:ext>
              </a:extLst>
            </p:cNvPr>
            <p:cNvSpPr/>
            <p:nvPr/>
          </p:nvSpPr>
          <p:spPr bwMode="auto">
            <a:xfrm>
              <a:off x="830318" y="1176463"/>
              <a:ext cx="6961631" cy="6025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indent="-115885" defTabSz="914377" fontAlgn="base">
                <a:spcBef>
                  <a:spcPct val="50000"/>
                </a:spcBef>
                <a:spcAft>
                  <a:spcPct val="0"/>
                </a:spcAft>
                <a:buFontTx/>
                <a:buChar char="•"/>
              </a:pPr>
              <a:endParaRPr lang="en-US" sz="1300">
                <a:solidFill>
                  <a:prstClr val="white"/>
                </a:solidFill>
                <a:latin typeface="Trebuchet MS" pitchFamily="34" charset="0"/>
                <a:ea typeface="HGｺﾞｼｯｸE"/>
                <a:cs typeface="Times New Roman" pitchFamily="18" charset="0"/>
              </a:endParaRPr>
            </a:p>
          </p:txBody>
        </p:sp>
      </p:grpSp>
      <p:graphicFrame>
        <p:nvGraphicFramePr>
          <p:cNvPr id="15" name="Diagram 14">
            <a:extLst>
              <a:ext uri="{FF2B5EF4-FFF2-40B4-BE49-F238E27FC236}">
                <a16:creationId xmlns:a16="http://schemas.microsoft.com/office/drawing/2014/main" id="{9CBCD689-F817-496A-AB7E-706D2F991CEE}"/>
              </a:ext>
            </a:extLst>
          </p:cNvPr>
          <p:cNvGraphicFramePr/>
          <p:nvPr>
            <p:extLst>
              <p:ext uri="{D42A27DB-BD31-4B8C-83A1-F6EECF244321}">
                <p14:modId xmlns:p14="http://schemas.microsoft.com/office/powerpoint/2010/main" val="2924886653"/>
              </p:ext>
            </p:extLst>
          </p:nvPr>
        </p:nvGraphicFramePr>
        <p:xfrm>
          <a:off x="265862" y="1624173"/>
          <a:ext cx="4514208" cy="2056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36EE66C2-EC05-401F-9BCD-F8FE08A5088F}"/>
              </a:ext>
            </a:extLst>
          </p:cNvPr>
          <p:cNvGrpSpPr/>
          <p:nvPr/>
        </p:nvGrpSpPr>
        <p:grpSpPr>
          <a:xfrm>
            <a:off x="6520852" y="1694974"/>
            <a:ext cx="5257800" cy="975402"/>
            <a:chOff x="42830" y="5182790"/>
            <a:chExt cx="5257800" cy="975402"/>
          </a:xfrm>
        </p:grpSpPr>
        <p:grpSp>
          <p:nvGrpSpPr>
            <p:cNvPr id="10" name="Group 9">
              <a:extLst>
                <a:ext uri="{FF2B5EF4-FFF2-40B4-BE49-F238E27FC236}">
                  <a16:creationId xmlns:a16="http://schemas.microsoft.com/office/drawing/2014/main" id="{EE236339-4926-4D6D-9067-91BBF2C2EE5F}"/>
                </a:ext>
              </a:extLst>
            </p:cNvPr>
            <p:cNvGrpSpPr/>
            <p:nvPr/>
          </p:nvGrpSpPr>
          <p:grpSpPr>
            <a:xfrm>
              <a:off x="182203" y="5312947"/>
              <a:ext cx="5022209" cy="715089"/>
              <a:chOff x="1834797" y="1332317"/>
              <a:chExt cx="8545864" cy="1120617"/>
            </a:xfrm>
          </p:grpSpPr>
          <p:sp>
            <p:nvSpPr>
              <p:cNvPr id="11" name="Arrow: Striped Right 10">
                <a:extLst>
                  <a:ext uri="{FF2B5EF4-FFF2-40B4-BE49-F238E27FC236}">
                    <a16:creationId xmlns:a16="http://schemas.microsoft.com/office/drawing/2014/main" id="{65F87EE9-F2F9-433F-9DFC-3321A79DC261}"/>
                  </a:ext>
                </a:extLst>
              </p:cNvPr>
              <p:cNvSpPr/>
              <p:nvPr/>
            </p:nvSpPr>
            <p:spPr>
              <a:xfrm>
                <a:off x="3464830" y="1580622"/>
                <a:ext cx="5261550" cy="426720"/>
              </a:xfrm>
              <a:prstGeom prst="stripedRightArrow">
                <a:avLst>
                  <a:gd name="adj1" fmla="val 66327"/>
                  <a:gd name="adj2" fmla="val 90816"/>
                </a:avLst>
              </a:prstGeom>
              <a:solidFill>
                <a:srgbClr val="00B050"/>
              </a:solidFill>
              <a:ln w="9525" cap="flat" cmpd="sng" algn="ctr">
                <a:solidFill>
                  <a:schemeClr val="accent6"/>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462D628-7C22-466F-9593-81CC19F2D70F}"/>
                  </a:ext>
                </a:extLst>
              </p:cNvPr>
              <p:cNvSpPr txBox="1"/>
              <p:nvPr/>
            </p:nvSpPr>
            <p:spPr>
              <a:xfrm>
                <a:off x="5307803" y="1332317"/>
                <a:ext cx="1526421" cy="1120617"/>
              </a:xfrm>
              <a:prstGeom prst="roundRect">
                <a:avLst/>
              </a:prstGeom>
              <a:solidFill>
                <a:sysClr val="window" lastClr="FFFFFF"/>
              </a:solidFill>
              <a:ln w="25400" cap="flat" cmpd="sng" algn="ctr">
                <a:solidFill>
                  <a:schemeClr val="accent6"/>
                </a:solidFill>
                <a:prstDash val="solid"/>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92D050"/>
                    </a:solidFill>
                    <a:effectLst/>
                    <a:uLnTx/>
                    <a:uFillTx/>
                    <a:latin typeface="Calibri" panose="020F0502020204030204"/>
                    <a:ea typeface="+mn-ea"/>
                    <a:cs typeface="+mn-cs"/>
                  </a:rPr>
                  <a:t>Eco-Industrial Parks</a:t>
                </a:r>
              </a:p>
            </p:txBody>
          </p:sp>
          <p:sp>
            <p:nvSpPr>
              <p:cNvPr id="13" name="Rectangle: Rounded Corners 12">
                <a:extLst>
                  <a:ext uri="{FF2B5EF4-FFF2-40B4-BE49-F238E27FC236}">
                    <a16:creationId xmlns:a16="http://schemas.microsoft.com/office/drawing/2014/main" id="{22F84F83-B2D7-4FE9-89C7-48DBB38C042C}"/>
                  </a:ext>
                </a:extLst>
              </p:cNvPr>
              <p:cNvSpPr/>
              <p:nvPr/>
            </p:nvSpPr>
            <p:spPr>
              <a:xfrm>
                <a:off x="1834797" y="1334616"/>
                <a:ext cx="1630033" cy="949229"/>
              </a:xfrm>
              <a:prstGeom prst="roundRect">
                <a:avLst/>
              </a:prstGeom>
              <a:blipFill>
                <a:blip r:embed="rId8"/>
                <a:stretch>
                  <a:fillRect/>
                </a:stretch>
              </a:blipFill>
              <a:ln w="9525" cap="flat" cmpd="sng" algn="ctr">
                <a:solidFill>
                  <a:schemeClr val="accent6"/>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480840E4-4C01-41CB-AC53-F19F45262C97}"/>
                  </a:ext>
                </a:extLst>
              </p:cNvPr>
              <p:cNvSpPr/>
              <p:nvPr/>
            </p:nvSpPr>
            <p:spPr>
              <a:xfrm>
                <a:off x="8761283" y="1345491"/>
                <a:ext cx="1619378" cy="1008383"/>
              </a:xfrm>
              <a:prstGeom prst="roundRect">
                <a:avLst/>
              </a:prstGeom>
              <a:blipFill>
                <a:blip r:embed="rId9"/>
                <a:stretch>
                  <a:fillRect/>
                </a:stretch>
              </a:blipFill>
              <a:ln w="9525" cap="flat" cmpd="sng" algn="ctr">
                <a:solidFill>
                  <a:schemeClr val="accent6"/>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BC0B829E-5637-4A74-8247-3DE6B23B3077}"/>
                </a:ext>
              </a:extLst>
            </p:cNvPr>
            <p:cNvSpPr/>
            <p:nvPr/>
          </p:nvSpPr>
          <p:spPr>
            <a:xfrm>
              <a:off x="42830" y="5182790"/>
              <a:ext cx="5257800" cy="97540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4" name="Picture 3">
            <a:extLst>
              <a:ext uri="{FF2B5EF4-FFF2-40B4-BE49-F238E27FC236}">
                <a16:creationId xmlns:a16="http://schemas.microsoft.com/office/drawing/2014/main" id="{BA5EDACA-17F5-4D29-AE1F-5F411EF2612B}"/>
              </a:ext>
            </a:extLst>
          </p:cNvPr>
          <p:cNvPicPr>
            <a:picLocks noChangeAspect="1"/>
          </p:cNvPicPr>
          <p:nvPr/>
        </p:nvPicPr>
        <p:blipFill>
          <a:blip r:embed="rId10"/>
          <a:stretch>
            <a:fillRect/>
          </a:stretch>
        </p:blipFill>
        <p:spPr>
          <a:xfrm>
            <a:off x="6520852" y="2958982"/>
            <a:ext cx="5750214" cy="3026735"/>
          </a:xfrm>
          <a:prstGeom prst="rect">
            <a:avLst/>
          </a:prstGeom>
        </p:spPr>
      </p:pic>
      <p:sp>
        <p:nvSpPr>
          <p:cNvPr id="22" name="Rectangle 21">
            <a:extLst>
              <a:ext uri="{FF2B5EF4-FFF2-40B4-BE49-F238E27FC236}">
                <a16:creationId xmlns:a16="http://schemas.microsoft.com/office/drawing/2014/main" id="{538F30A4-1528-4646-A1AC-BC6C7E86DE8D}"/>
              </a:ext>
            </a:extLst>
          </p:cNvPr>
          <p:cNvSpPr/>
          <p:nvPr/>
        </p:nvSpPr>
        <p:spPr bwMode="auto">
          <a:xfrm>
            <a:off x="265862" y="1225064"/>
            <a:ext cx="5908180" cy="288215"/>
          </a:xfrm>
          <a:prstGeom prst="rect">
            <a:avLst/>
          </a:prstGeom>
          <a:solidFill>
            <a:schemeClr val="bg2"/>
          </a:solidFill>
          <a:ln w="9525">
            <a:noFill/>
            <a:round/>
            <a:headEnd/>
            <a:tailEnd/>
          </a:ln>
        </p:spPr>
        <p:txBody>
          <a:bodyPr vert="horz" wrap="square" lIns="91440" tIns="45720" rIns="91440" bIns="45720" numCol="1" rtlCol="0" anchor="t" anchorCtr="0" compatLnSpc="1">
            <a:prstTxWarp prst="textNoShape">
              <a:avLst/>
            </a:prstTxWarp>
          </a:bodyPr>
          <a:lstStyle/>
          <a:p>
            <a:r>
              <a:rPr lang="en-US" b="1" dirty="0"/>
              <a:t>AT NATIONAL LEVEL</a:t>
            </a:r>
          </a:p>
        </p:txBody>
      </p:sp>
      <p:sp>
        <p:nvSpPr>
          <p:cNvPr id="27" name="Rectangle 26">
            <a:extLst>
              <a:ext uri="{FF2B5EF4-FFF2-40B4-BE49-F238E27FC236}">
                <a16:creationId xmlns:a16="http://schemas.microsoft.com/office/drawing/2014/main" id="{29601557-1277-4A9E-965F-1DB8D5862D8D}"/>
              </a:ext>
            </a:extLst>
          </p:cNvPr>
          <p:cNvSpPr/>
          <p:nvPr/>
        </p:nvSpPr>
        <p:spPr bwMode="auto">
          <a:xfrm>
            <a:off x="6195662" y="1222130"/>
            <a:ext cx="5908180" cy="288215"/>
          </a:xfrm>
          <a:prstGeom prst="rect">
            <a:avLst/>
          </a:prstGeom>
          <a:solidFill>
            <a:schemeClr val="accent5">
              <a:lumMod val="40000"/>
              <a:lumOff val="6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r"/>
            <a:r>
              <a:rPr lang="en-US" b="1" dirty="0"/>
              <a:t>AT PARK LEVEL</a:t>
            </a:r>
          </a:p>
        </p:txBody>
      </p:sp>
      <p:cxnSp>
        <p:nvCxnSpPr>
          <p:cNvPr id="24" name="Straight Connector 23">
            <a:extLst>
              <a:ext uri="{FF2B5EF4-FFF2-40B4-BE49-F238E27FC236}">
                <a16:creationId xmlns:a16="http://schemas.microsoft.com/office/drawing/2014/main" id="{EB24DB7E-B39B-4C2F-8526-1DDE665C759C}"/>
              </a:ext>
            </a:extLst>
          </p:cNvPr>
          <p:cNvCxnSpPr/>
          <p:nvPr/>
        </p:nvCxnSpPr>
        <p:spPr>
          <a:xfrm>
            <a:off x="6184508" y="1510345"/>
            <a:ext cx="21620" cy="5101826"/>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B6AC178-210D-4DD1-9E3C-22A3ECC97C41}"/>
              </a:ext>
            </a:extLst>
          </p:cNvPr>
          <p:cNvPicPr>
            <a:picLocks noChangeAspect="1"/>
          </p:cNvPicPr>
          <p:nvPr/>
        </p:nvPicPr>
        <p:blipFill>
          <a:blip r:embed="rId11"/>
          <a:stretch>
            <a:fillRect/>
          </a:stretch>
        </p:blipFill>
        <p:spPr>
          <a:xfrm>
            <a:off x="119569" y="3509082"/>
            <a:ext cx="6015113" cy="3023920"/>
          </a:xfrm>
          <a:prstGeom prst="rect">
            <a:avLst/>
          </a:prstGeom>
        </p:spPr>
      </p:pic>
    </p:spTree>
    <p:extLst>
      <p:ext uri="{BB962C8B-B14F-4D97-AF65-F5344CB8AC3E}">
        <p14:creationId xmlns:p14="http://schemas.microsoft.com/office/powerpoint/2010/main" val="3205011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F10AE20-8280-460D-A826-65594577E757}"/>
              </a:ext>
            </a:extLst>
          </p:cNvPr>
          <p:cNvSpPr txBox="1">
            <a:spLocks/>
          </p:cNvSpPr>
          <p:nvPr/>
        </p:nvSpPr>
        <p:spPr>
          <a:xfrm>
            <a:off x="505840" y="132001"/>
            <a:ext cx="11340662" cy="109306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lgn="ctr" defTabSz="1219170" rtl="0" eaLnBrk="1" latinLnBrk="0" hangingPunct="1">
              <a:spcBef>
                <a:spcPct val="0"/>
              </a:spcBef>
              <a:buNone/>
              <a:defRPr sz="5867" b="0" i="0" kern="1200" cap="none" baseline="0">
                <a:solidFill>
                  <a:srgbClr val="021F43"/>
                </a:solidFill>
                <a:latin typeface="+mn-lt"/>
                <a:ea typeface="+mn-ea"/>
                <a:cs typeface="Andes ExtraLight"/>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2800" b="1">
                <a:solidFill>
                  <a:schemeClr val="tx2"/>
                </a:solidFill>
                <a:latin typeface="Arial" panose="020B0604020202020204" pitchFamily="34" charset="0"/>
                <a:ea typeface="+mj-ea"/>
                <a:cs typeface="Arial" panose="020B0604020202020204" pitchFamily="34" charset="0"/>
              </a:rPr>
              <a:t>How to Develop a National EIP Framework</a:t>
            </a:r>
          </a:p>
        </p:txBody>
      </p:sp>
      <p:grpSp>
        <p:nvGrpSpPr>
          <p:cNvPr id="7" name="Group 6">
            <a:extLst>
              <a:ext uri="{FF2B5EF4-FFF2-40B4-BE49-F238E27FC236}">
                <a16:creationId xmlns:a16="http://schemas.microsoft.com/office/drawing/2014/main" id="{A4001ABD-5BEA-4FF4-8267-32C384456FEA}"/>
              </a:ext>
            </a:extLst>
          </p:cNvPr>
          <p:cNvGrpSpPr/>
          <p:nvPr/>
        </p:nvGrpSpPr>
        <p:grpSpPr>
          <a:xfrm>
            <a:off x="536028" y="1056194"/>
            <a:ext cx="11242624" cy="57976"/>
            <a:chOff x="830318" y="1176463"/>
            <a:chExt cx="10394730" cy="60251"/>
          </a:xfrm>
        </p:grpSpPr>
        <p:sp>
          <p:nvSpPr>
            <p:cNvPr id="8" name="Rectangle 7">
              <a:extLst>
                <a:ext uri="{FF2B5EF4-FFF2-40B4-BE49-F238E27FC236}">
                  <a16:creationId xmlns:a16="http://schemas.microsoft.com/office/drawing/2014/main" id="{1BF038AC-1CC8-45B1-9737-2C8B88850302}"/>
                </a:ext>
              </a:extLst>
            </p:cNvPr>
            <p:cNvSpPr/>
            <p:nvPr/>
          </p:nvSpPr>
          <p:spPr bwMode="auto">
            <a:xfrm>
              <a:off x="7714593" y="1176463"/>
              <a:ext cx="3510455" cy="6025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indent="-115885" defTabSz="914377" fontAlgn="base">
                <a:spcBef>
                  <a:spcPct val="50000"/>
                </a:spcBef>
                <a:spcAft>
                  <a:spcPct val="0"/>
                </a:spcAft>
                <a:buFontTx/>
                <a:buChar char="•"/>
              </a:pPr>
              <a:endParaRPr lang="en-US" sz="1300">
                <a:solidFill>
                  <a:prstClr val="white"/>
                </a:solidFill>
                <a:latin typeface="Trebuchet MS" pitchFamily="34" charset="0"/>
                <a:ea typeface="HGｺﾞｼｯｸE"/>
                <a:cs typeface="Times New Roman" pitchFamily="18" charset="0"/>
              </a:endParaRPr>
            </a:p>
          </p:txBody>
        </p:sp>
        <p:sp>
          <p:nvSpPr>
            <p:cNvPr id="9" name="Rectangle 8">
              <a:extLst>
                <a:ext uri="{FF2B5EF4-FFF2-40B4-BE49-F238E27FC236}">
                  <a16:creationId xmlns:a16="http://schemas.microsoft.com/office/drawing/2014/main" id="{602598A2-BABC-4CE4-8CF3-A3671F185787}"/>
                </a:ext>
              </a:extLst>
            </p:cNvPr>
            <p:cNvSpPr/>
            <p:nvPr/>
          </p:nvSpPr>
          <p:spPr bwMode="auto">
            <a:xfrm>
              <a:off x="830318" y="1176463"/>
              <a:ext cx="6961631" cy="6025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indent="-115885" defTabSz="914377" fontAlgn="base">
                <a:spcBef>
                  <a:spcPct val="50000"/>
                </a:spcBef>
                <a:spcAft>
                  <a:spcPct val="0"/>
                </a:spcAft>
                <a:buFontTx/>
                <a:buChar char="•"/>
              </a:pPr>
              <a:endParaRPr lang="en-US" sz="1300">
                <a:solidFill>
                  <a:prstClr val="white"/>
                </a:solidFill>
                <a:latin typeface="Trebuchet MS" pitchFamily="34" charset="0"/>
                <a:ea typeface="HGｺﾞｼｯｸE"/>
                <a:cs typeface="Times New Roman" pitchFamily="18" charset="0"/>
              </a:endParaRPr>
            </a:p>
          </p:txBody>
        </p:sp>
      </p:grpSp>
      <p:sp>
        <p:nvSpPr>
          <p:cNvPr id="19" name="Rectangle 18">
            <a:extLst>
              <a:ext uri="{FF2B5EF4-FFF2-40B4-BE49-F238E27FC236}">
                <a16:creationId xmlns:a16="http://schemas.microsoft.com/office/drawing/2014/main" id="{D0EEFB50-334B-4B1C-8C68-D45214467F71}"/>
              </a:ext>
            </a:extLst>
          </p:cNvPr>
          <p:cNvSpPr/>
          <p:nvPr/>
        </p:nvSpPr>
        <p:spPr>
          <a:xfrm>
            <a:off x="5236530" y="5863439"/>
            <a:ext cx="4049882"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0838392A-ECF3-4E9D-B3AB-80371D46DF4E}"/>
              </a:ext>
            </a:extLst>
          </p:cNvPr>
          <p:cNvPicPr>
            <a:picLocks noChangeAspect="1"/>
          </p:cNvPicPr>
          <p:nvPr/>
        </p:nvPicPr>
        <p:blipFill rotWithShape="1">
          <a:blip r:embed="rId2"/>
          <a:srcRect l="28438" t="21667" r="30000" b="12500"/>
          <a:stretch/>
        </p:blipFill>
        <p:spPr>
          <a:xfrm>
            <a:off x="-9326" y="1771595"/>
            <a:ext cx="5253972" cy="4681171"/>
          </a:xfrm>
          <a:prstGeom prst="rect">
            <a:avLst/>
          </a:prstGeom>
        </p:spPr>
      </p:pic>
      <p:pic>
        <p:nvPicPr>
          <p:cNvPr id="2" name="Picture 1">
            <a:extLst>
              <a:ext uri="{FF2B5EF4-FFF2-40B4-BE49-F238E27FC236}">
                <a16:creationId xmlns:a16="http://schemas.microsoft.com/office/drawing/2014/main" id="{D14E4DC5-8742-47A8-A1B9-E8904CD27D32}"/>
              </a:ext>
            </a:extLst>
          </p:cNvPr>
          <p:cNvPicPr>
            <a:picLocks noChangeAspect="1"/>
          </p:cNvPicPr>
          <p:nvPr/>
        </p:nvPicPr>
        <p:blipFill>
          <a:blip r:embed="rId3"/>
          <a:stretch>
            <a:fillRect/>
          </a:stretch>
        </p:blipFill>
        <p:spPr>
          <a:xfrm>
            <a:off x="6290468" y="1771595"/>
            <a:ext cx="5816453" cy="4497825"/>
          </a:xfrm>
          <a:prstGeom prst="rect">
            <a:avLst/>
          </a:prstGeom>
        </p:spPr>
      </p:pic>
      <p:sp>
        <p:nvSpPr>
          <p:cNvPr id="3" name="Rectangle 2">
            <a:extLst>
              <a:ext uri="{FF2B5EF4-FFF2-40B4-BE49-F238E27FC236}">
                <a16:creationId xmlns:a16="http://schemas.microsoft.com/office/drawing/2014/main" id="{0F75B955-660A-4500-A4AD-ADE136F9D880}"/>
              </a:ext>
            </a:extLst>
          </p:cNvPr>
          <p:cNvSpPr/>
          <p:nvPr/>
        </p:nvSpPr>
        <p:spPr bwMode="auto">
          <a:xfrm>
            <a:off x="6426077" y="2475044"/>
            <a:ext cx="966241" cy="791412"/>
          </a:xfrm>
          <a:prstGeom prst="rect">
            <a:avLst/>
          </a:prstGeom>
          <a:solidFill>
            <a:srgbClr val="EAF7FC"/>
          </a:solidFill>
          <a:ln w="9525">
            <a:noFill/>
            <a:round/>
            <a:headEnd/>
            <a:tailEnd/>
          </a:ln>
        </p:spPr>
        <p:txBody>
          <a:bodyPr vert="horz" wrap="square" lIns="91440" tIns="45720" rIns="91440" bIns="45720" numCol="1" rtlCol="0" anchor="t" anchorCtr="0" compatLnSpc="1">
            <a:prstTxWarp prst="textNoShape">
              <a:avLst/>
            </a:prstTxWarp>
          </a:bodyPr>
          <a:lstStyle/>
          <a:p>
            <a:r>
              <a:rPr lang="en-US" sz="1050" b="1" dirty="0">
                <a:latin typeface="Calibri" panose="020F0502020204030204" pitchFamily="34" charset="0"/>
                <a:cs typeface="Calibri" panose="020F0502020204030204" pitchFamily="34" charset="0"/>
              </a:rPr>
              <a:t>1. Upgrade </a:t>
            </a:r>
          </a:p>
          <a:p>
            <a:r>
              <a:rPr lang="en-US" sz="1050" b="1" dirty="0">
                <a:latin typeface="Calibri" panose="020F0502020204030204" pitchFamily="34" charset="0"/>
                <a:cs typeface="Calibri" panose="020F0502020204030204" pitchFamily="34" charset="0"/>
              </a:rPr>
              <a:t>Service and infrastructure</a:t>
            </a:r>
          </a:p>
        </p:txBody>
      </p:sp>
      <p:sp>
        <p:nvSpPr>
          <p:cNvPr id="29" name="Rectangle 28">
            <a:extLst>
              <a:ext uri="{FF2B5EF4-FFF2-40B4-BE49-F238E27FC236}">
                <a16:creationId xmlns:a16="http://schemas.microsoft.com/office/drawing/2014/main" id="{26C303FC-975E-44A1-822F-FC5229D1D523}"/>
              </a:ext>
            </a:extLst>
          </p:cNvPr>
          <p:cNvSpPr/>
          <p:nvPr/>
        </p:nvSpPr>
        <p:spPr bwMode="auto">
          <a:xfrm>
            <a:off x="265862" y="1225064"/>
            <a:ext cx="5908180" cy="288215"/>
          </a:xfrm>
          <a:prstGeom prst="rect">
            <a:avLst/>
          </a:prstGeom>
          <a:solidFill>
            <a:schemeClr val="bg2"/>
          </a:solidFill>
          <a:ln w="9525">
            <a:noFill/>
            <a:round/>
            <a:headEnd/>
            <a:tailEnd/>
          </a:ln>
        </p:spPr>
        <p:txBody>
          <a:bodyPr vert="horz" wrap="square" lIns="91440" tIns="45720" rIns="91440" bIns="45720" numCol="1" rtlCol="0" anchor="t" anchorCtr="0" compatLnSpc="1">
            <a:prstTxWarp prst="textNoShape">
              <a:avLst/>
            </a:prstTxWarp>
          </a:bodyPr>
          <a:lstStyle/>
          <a:p>
            <a:r>
              <a:rPr lang="en-US" b="1" dirty="0"/>
              <a:t>AT NATIONAL LEVEL</a:t>
            </a:r>
          </a:p>
        </p:txBody>
      </p:sp>
      <p:sp>
        <p:nvSpPr>
          <p:cNvPr id="30" name="Rectangle 29">
            <a:extLst>
              <a:ext uri="{FF2B5EF4-FFF2-40B4-BE49-F238E27FC236}">
                <a16:creationId xmlns:a16="http://schemas.microsoft.com/office/drawing/2014/main" id="{B7439A5B-8338-4917-BF83-674383DCF094}"/>
              </a:ext>
            </a:extLst>
          </p:cNvPr>
          <p:cNvSpPr/>
          <p:nvPr/>
        </p:nvSpPr>
        <p:spPr bwMode="auto">
          <a:xfrm>
            <a:off x="6229103" y="1221660"/>
            <a:ext cx="5908180" cy="288215"/>
          </a:xfrm>
          <a:prstGeom prst="rect">
            <a:avLst/>
          </a:prstGeom>
          <a:solidFill>
            <a:schemeClr val="accent5">
              <a:lumMod val="40000"/>
              <a:lumOff val="6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r"/>
            <a:r>
              <a:rPr lang="en-US" b="1" dirty="0"/>
              <a:t>AT PARK LEVEL</a:t>
            </a:r>
          </a:p>
        </p:txBody>
      </p:sp>
      <p:grpSp>
        <p:nvGrpSpPr>
          <p:cNvPr id="16" name="Group 15">
            <a:extLst>
              <a:ext uri="{FF2B5EF4-FFF2-40B4-BE49-F238E27FC236}">
                <a16:creationId xmlns:a16="http://schemas.microsoft.com/office/drawing/2014/main" id="{F61B6689-642E-477C-9076-7C4E1FEF6B4A}"/>
              </a:ext>
            </a:extLst>
          </p:cNvPr>
          <p:cNvGrpSpPr/>
          <p:nvPr/>
        </p:nvGrpSpPr>
        <p:grpSpPr>
          <a:xfrm>
            <a:off x="4219911" y="710250"/>
            <a:ext cx="3157784" cy="1707790"/>
            <a:chOff x="4068581" y="665666"/>
            <a:chExt cx="3157784" cy="1707790"/>
          </a:xfrm>
        </p:grpSpPr>
        <p:sp>
          <p:nvSpPr>
            <p:cNvPr id="17" name="Arrow: Right 16">
              <a:extLst>
                <a:ext uri="{FF2B5EF4-FFF2-40B4-BE49-F238E27FC236}">
                  <a16:creationId xmlns:a16="http://schemas.microsoft.com/office/drawing/2014/main" id="{742DBB89-3F63-40BF-BFDB-B85AADC26AD7}"/>
                </a:ext>
              </a:extLst>
            </p:cNvPr>
            <p:cNvSpPr/>
            <p:nvPr/>
          </p:nvSpPr>
          <p:spPr bwMode="auto">
            <a:xfrm>
              <a:off x="6506423" y="954606"/>
              <a:ext cx="719942" cy="829523"/>
            </a:xfrm>
            <a:prstGeom prst="rightArrow">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pic>
          <p:nvPicPr>
            <p:cNvPr id="18" name="Picture 17">
              <a:extLst>
                <a:ext uri="{FF2B5EF4-FFF2-40B4-BE49-F238E27FC236}">
                  <a16:creationId xmlns:a16="http://schemas.microsoft.com/office/drawing/2014/main" id="{A96E31A0-352F-4238-8E65-5D7FBAEA3839}"/>
                </a:ext>
              </a:extLst>
            </p:cNvPr>
            <p:cNvPicPr>
              <a:picLocks noChangeAspect="1"/>
            </p:cNvPicPr>
            <p:nvPr/>
          </p:nvPicPr>
          <p:blipFill>
            <a:blip r:embed="rId4"/>
            <a:stretch>
              <a:fillRect/>
            </a:stretch>
          </p:blipFill>
          <p:spPr>
            <a:xfrm>
              <a:off x="4796975" y="665666"/>
              <a:ext cx="1730994" cy="1707790"/>
            </a:xfrm>
            <a:prstGeom prst="rect">
              <a:avLst/>
            </a:prstGeom>
          </p:spPr>
        </p:pic>
        <p:sp>
          <p:nvSpPr>
            <p:cNvPr id="26" name="Arrow: Right 25">
              <a:extLst>
                <a:ext uri="{FF2B5EF4-FFF2-40B4-BE49-F238E27FC236}">
                  <a16:creationId xmlns:a16="http://schemas.microsoft.com/office/drawing/2014/main" id="{A97A3E72-C857-4989-B9D6-8F38970BDD6F}"/>
                </a:ext>
              </a:extLst>
            </p:cNvPr>
            <p:cNvSpPr/>
            <p:nvPr/>
          </p:nvSpPr>
          <p:spPr bwMode="auto">
            <a:xfrm rot="10800000">
              <a:off x="4068581" y="969736"/>
              <a:ext cx="719942" cy="829523"/>
            </a:xfrm>
            <a:prstGeom prst="rightArrow">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grpSp>
    </p:spTree>
    <p:extLst>
      <p:ext uri="{BB962C8B-B14F-4D97-AF65-F5344CB8AC3E}">
        <p14:creationId xmlns:p14="http://schemas.microsoft.com/office/powerpoint/2010/main" val="2340357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19FDD3E-6A9F-EE45-BF7A-FFEC5A030F36}"/>
              </a:ext>
            </a:extLst>
          </p:cNvPr>
          <p:cNvPicPr>
            <a:picLocks noChangeAspect="1"/>
          </p:cNvPicPr>
          <p:nvPr/>
        </p:nvPicPr>
        <p:blipFill rotWithShape="1">
          <a:blip r:embed="rId3"/>
          <a:srcRect l="10756" t="28596" r="46019" b="14354"/>
          <a:stretch/>
        </p:blipFill>
        <p:spPr>
          <a:xfrm>
            <a:off x="10234350" y="1580216"/>
            <a:ext cx="1857065" cy="1378728"/>
          </a:xfrm>
          <a:prstGeom prst="rect">
            <a:avLst/>
          </a:prstGeom>
        </p:spPr>
      </p:pic>
      <p:grpSp>
        <p:nvGrpSpPr>
          <p:cNvPr id="75" name="Group 74">
            <a:extLst>
              <a:ext uri="{FF2B5EF4-FFF2-40B4-BE49-F238E27FC236}">
                <a16:creationId xmlns:a16="http://schemas.microsoft.com/office/drawing/2014/main" id="{A1F80510-32E2-924F-8CF5-62801A8B9FAD}"/>
              </a:ext>
            </a:extLst>
          </p:cNvPr>
          <p:cNvGrpSpPr/>
          <p:nvPr/>
        </p:nvGrpSpPr>
        <p:grpSpPr>
          <a:xfrm>
            <a:off x="5312045" y="1646599"/>
            <a:ext cx="5450969" cy="1610315"/>
            <a:chOff x="4980825" y="1457788"/>
            <a:chExt cx="5450969" cy="1610315"/>
          </a:xfrm>
        </p:grpSpPr>
        <p:pic>
          <p:nvPicPr>
            <p:cNvPr id="6" name="Picture 5">
              <a:extLst>
                <a:ext uri="{FF2B5EF4-FFF2-40B4-BE49-F238E27FC236}">
                  <a16:creationId xmlns:a16="http://schemas.microsoft.com/office/drawing/2014/main" id="{82A0AF0B-0199-8248-8E62-59AAF9DCCF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2748" y="1457788"/>
              <a:ext cx="2231442" cy="1319540"/>
            </a:xfrm>
            <a:prstGeom prst="rect">
              <a:avLst/>
            </a:prstGeom>
            <a:ln w="12700">
              <a:solidFill>
                <a:schemeClr val="bg1">
                  <a:lumMod val="85000"/>
                </a:schemeClr>
              </a:solidFill>
            </a:ln>
          </p:spPr>
        </p:pic>
        <p:sp>
          <p:nvSpPr>
            <p:cNvPr id="41" name="TextBox 40">
              <a:extLst>
                <a:ext uri="{FF2B5EF4-FFF2-40B4-BE49-F238E27FC236}">
                  <a16:creationId xmlns:a16="http://schemas.microsoft.com/office/drawing/2014/main" id="{88156A45-FCCE-B24C-B17F-5EDE68F6EA1C}"/>
                </a:ext>
              </a:extLst>
            </p:cNvPr>
            <p:cNvSpPr txBox="1"/>
            <p:nvPr/>
          </p:nvSpPr>
          <p:spPr>
            <a:xfrm>
              <a:off x="4980825" y="2791104"/>
              <a:ext cx="4798108" cy="276999"/>
            </a:xfrm>
            <a:prstGeom prst="rect">
              <a:avLst/>
            </a:prstGeom>
            <a:noFill/>
          </p:spPr>
          <p:txBody>
            <a:bodyPr wrap="none" rtlCol="0">
              <a:spAutoFit/>
            </a:bodyPr>
            <a:lstStyle/>
            <a:p>
              <a:r>
                <a:rPr lang="en-US" sz="1200" b="1">
                  <a:solidFill>
                    <a:schemeClr val="bg1"/>
                  </a:solidFill>
                </a:rPr>
                <a:t>Solar panels in parking lots, factory rooftops, green space, etc. </a:t>
              </a:r>
            </a:p>
          </p:txBody>
        </p:sp>
        <p:pic>
          <p:nvPicPr>
            <p:cNvPr id="45" name="Picture 44">
              <a:extLst>
                <a:ext uri="{FF2B5EF4-FFF2-40B4-BE49-F238E27FC236}">
                  <a16:creationId xmlns:a16="http://schemas.microsoft.com/office/drawing/2014/main" id="{5B71B364-B63C-5B4B-AF6A-CE03BA8D39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6072" y="1782486"/>
              <a:ext cx="1305722" cy="705013"/>
            </a:xfrm>
            <a:prstGeom prst="rect">
              <a:avLst/>
            </a:prstGeom>
            <a:ln w="9525">
              <a:solidFill>
                <a:schemeClr val="bg1">
                  <a:lumMod val="75000"/>
                </a:schemeClr>
              </a:solidFill>
            </a:ln>
          </p:spPr>
        </p:pic>
      </p:grpSp>
      <p:pic>
        <p:nvPicPr>
          <p:cNvPr id="59" name="Picture 58">
            <a:extLst>
              <a:ext uri="{FF2B5EF4-FFF2-40B4-BE49-F238E27FC236}">
                <a16:creationId xmlns:a16="http://schemas.microsoft.com/office/drawing/2014/main" id="{E30AACB3-2DF7-7546-A178-550583FC2E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659" y="5214080"/>
            <a:ext cx="2067928" cy="1048132"/>
          </a:xfrm>
          <a:prstGeom prst="rect">
            <a:avLst/>
          </a:prstGeom>
          <a:ln w="12700">
            <a:solidFill>
              <a:schemeClr val="bg1">
                <a:lumMod val="85000"/>
              </a:schemeClr>
            </a:solidFill>
          </a:ln>
        </p:spPr>
      </p:pic>
      <p:pic>
        <p:nvPicPr>
          <p:cNvPr id="88" name="Picture 87">
            <a:extLst>
              <a:ext uri="{FF2B5EF4-FFF2-40B4-BE49-F238E27FC236}">
                <a16:creationId xmlns:a16="http://schemas.microsoft.com/office/drawing/2014/main" id="{55468F35-CC95-F641-B5AF-8628C2F9B8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0276" y="3434770"/>
            <a:ext cx="1741812" cy="1183369"/>
          </a:xfrm>
          <a:prstGeom prst="rect">
            <a:avLst/>
          </a:prstGeom>
          <a:ln w="12700">
            <a:solidFill>
              <a:schemeClr val="bg1">
                <a:lumMod val="85000"/>
              </a:schemeClr>
            </a:solidFill>
          </a:ln>
        </p:spPr>
      </p:pic>
      <p:sp>
        <p:nvSpPr>
          <p:cNvPr id="95" name="TextBox 94">
            <a:extLst>
              <a:ext uri="{FF2B5EF4-FFF2-40B4-BE49-F238E27FC236}">
                <a16:creationId xmlns:a16="http://schemas.microsoft.com/office/drawing/2014/main" id="{08976FB1-AA13-084B-89E7-848EE10D8322}"/>
              </a:ext>
            </a:extLst>
          </p:cNvPr>
          <p:cNvSpPr txBox="1"/>
          <p:nvPr/>
        </p:nvSpPr>
        <p:spPr>
          <a:xfrm>
            <a:off x="10173143" y="5612270"/>
            <a:ext cx="1279517" cy="276999"/>
          </a:xfrm>
          <a:prstGeom prst="rect">
            <a:avLst/>
          </a:prstGeom>
          <a:noFill/>
        </p:spPr>
        <p:txBody>
          <a:bodyPr wrap="none" rtlCol="0">
            <a:spAutoFit/>
          </a:bodyPr>
          <a:lstStyle/>
          <a:p>
            <a:r>
              <a:rPr lang="en-US" sz="1200" b="1">
                <a:solidFill>
                  <a:schemeClr val="bg1"/>
                </a:solidFill>
              </a:rPr>
              <a:t>Pyrolysis plant</a:t>
            </a:r>
          </a:p>
        </p:txBody>
      </p:sp>
      <p:pic>
        <p:nvPicPr>
          <p:cNvPr id="14" name="Picture 13">
            <a:extLst>
              <a:ext uri="{FF2B5EF4-FFF2-40B4-BE49-F238E27FC236}">
                <a16:creationId xmlns:a16="http://schemas.microsoft.com/office/drawing/2014/main" id="{4E124AF0-6792-0D40-BF3D-1C631DE47D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25410" y="5210977"/>
            <a:ext cx="2137237" cy="1099210"/>
          </a:xfrm>
          <a:prstGeom prst="rect">
            <a:avLst/>
          </a:prstGeom>
          <a:ln w="12700">
            <a:solidFill>
              <a:schemeClr val="bg1">
                <a:lumMod val="85000"/>
              </a:schemeClr>
            </a:solidFill>
          </a:ln>
        </p:spPr>
      </p:pic>
      <p:sp>
        <p:nvSpPr>
          <p:cNvPr id="22" name="Rectangle 21">
            <a:extLst>
              <a:ext uri="{FF2B5EF4-FFF2-40B4-BE49-F238E27FC236}">
                <a16:creationId xmlns:a16="http://schemas.microsoft.com/office/drawing/2014/main" id="{052AA1FC-D745-404C-A476-0BD58C962700}"/>
              </a:ext>
            </a:extLst>
          </p:cNvPr>
          <p:cNvSpPr/>
          <p:nvPr/>
        </p:nvSpPr>
        <p:spPr>
          <a:xfrm>
            <a:off x="600215" y="1279470"/>
            <a:ext cx="7065657" cy="5632311"/>
          </a:xfrm>
          <a:prstGeom prst="rect">
            <a:avLst/>
          </a:prstGeom>
        </p:spPr>
        <p:txBody>
          <a:bodyPr wrap="square">
            <a:spAutoFit/>
          </a:bodyPr>
          <a:lstStyle/>
          <a:p>
            <a:pPr marL="342900" indent="-342900">
              <a:spcBef>
                <a:spcPts val="0"/>
              </a:spcBef>
              <a:buFont typeface="Arial" panose="020B0604020202020204" pitchFamily="34" charset="0"/>
              <a:buChar char="•"/>
            </a:pPr>
            <a:r>
              <a:rPr lang="en-US" b="1" dirty="0">
                <a:latin typeface="Calibri" panose="020F0502020204030204" pitchFamily="34" charset="0"/>
                <a:cs typeface="Calibri" panose="020F0502020204030204" pitchFamily="34" charset="0"/>
              </a:rPr>
              <a:t>Green energy technology </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Ground-mounted / floating solar panels in industrial parks</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micro-grid, battery storage/ energy storage system and factory EMS</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Solar water heating/ centralized heating/ cooling technologies </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Biomass / biogas plants </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Energy efficient / smart factory/ green buildings, industry zone facilities, warehouses</a:t>
            </a:r>
          </a:p>
          <a:p>
            <a:pPr lvl="1"/>
            <a:endParaRPr lang="en-US" dirty="0">
              <a:latin typeface="Calibri" panose="020F0502020204030204" pitchFamily="34" charset="0"/>
              <a:cs typeface="Calibri" panose="020F0502020204030204" pitchFamily="34" charset="0"/>
            </a:endParaRPr>
          </a:p>
          <a:p>
            <a:pPr marL="342900" lvl="1" indent="-342900">
              <a:buFont typeface="Arial" panose="020B0604020202020204" pitchFamily="34" charset="0"/>
              <a:buChar char="•"/>
            </a:pPr>
            <a:r>
              <a:rPr lang="en-US" b="1" dirty="0">
                <a:latin typeface="Calibri" panose="020F0502020204030204" pitchFamily="34" charset="0"/>
                <a:cs typeface="Calibri" panose="020F0502020204030204" pitchFamily="34" charset="0"/>
              </a:rPr>
              <a:t>Energy, Water and material recovery </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Waste-heat recovery and </a:t>
            </a:r>
            <a:r>
              <a:rPr lang="en-US">
                <a:latin typeface="Calibri" panose="020F0502020204030204" pitchFamily="34" charset="0"/>
                <a:cs typeface="Calibri" panose="020F0502020204030204" pitchFamily="34" charset="0"/>
              </a:rPr>
              <a:t>steam generation</a:t>
            </a:r>
            <a:endParaRPr lang="en-US"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Reuse of sludge to produce energy/biomaterial, recovery of biogas and reuse of treated wastewater generated from CETP</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Industrial symbiosis  </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CO2 recovery and reuse for industrial processes</a:t>
            </a:r>
          </a:p>
          <a:p>
            <a:pPr marL="800100" lvl="1"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a:latin typeface="Calibri" panose="020F0502020204030204" pitchFamily="34" charset="0"/>
                <a:cs typeface="Calibri" panose="020F0502020204030204" pitchFamily="34" charset="0"/>
              </a:rPr>
              <a:t>Sharing platforms: </a:t>
            </a:r>
            <a:r>
              <a:rPr lang="en-US" dirty="0">
                <a:latin typeface="Calibri" panose="020F0502020204030204" pitchFamily="34" charset="0"/>
                <a:cs typeface="Calibri" panose="020F0502020204030204" pitchFamily="34" charset="0"/>
              </a:rPr>
              <a:t>material exchange, energy exchange, knowledge and technologies, offer of underused assets, production sharing, by product offer to third parties outside the park</a:t>
            </a:r>
          </a:p>
          <a:p>
            <a:pPr marL="800100" lvl="1"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3667C98C-0151-124E-85EE-4279E895205B}"/>
              </a:ext>
            </a:extLst>
          </p:cNvPr>
          <p:cNvPicPr>
            <a:picLocks noChangeAspect="1"/>
          </p:cNvPicPr>
          <p:nvPr/>
        </p:nvPicPr>
        <p:blipFill>
          <a:blip r:embed="rId9"/>
          <a:stretch>
            <a:fillRect/>
          </a:stretch>
        </p:blipFill>
        <p:spPr>
          <a:xfrm>
            <a:off x="10173143" y="3390734"/>
            <a:ext cx="1857065" cy="1239639"/>
          </a:xfrm>
          <a:prstGeom prst="rect">
            <a:avLst/>
          </a:prstGeom>
        </p:spPr>
      </p:pic>
      <p:sp>
        <p:nvSpPr>
          <p:cNvPr id="17" name="Title 1">
            <a:extLst>
              <a:ext uri="{FF2B5EF4-FFF2-40B4-BE49-F238E27FC236}">
                <a16:creationId xmlns:a16="http://schemas.microsoft.com/office/drawing/2014/main" id="{695D35BA-5274-4002-8965-CC9B69F94CCF}"/>
              </a:ext>
            </a:extLst>
          </p:cNvPr>
          <p:cNvSpPr>
            <a:spLocks noGrp="1"/>
          </p:cNvSpPr>
          <p:nvPr>
            <p:ph type="title"/>
          </p:nvPr>
        </p:nvSpPr>
        <p:spPr>
          <a:xfrm>
            <a:off x="505840" y="132001"/>
            <a:ext cx="11340662" cy="109306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US" sz="2800" b="1">
                <a:solidFill>
                  <a:schemeClr val="tx2"/>
                </a:solidFill>
                <a:latin typeface="Arial" panose="020B0604020202020204" pitchFamily="34" charset="0"/>
                <a:ea typeface="+mj-ea"/>
                <a:cs typeface="Arial" panose="020B0604020202020204" pitchFamily="34" charset="0"/>
              </a:rPr>
              <a:t>Innovative technologies and digitalization to enable resource efficiency, circularity and competitiveness</a:t>
            </a:r>
          </a:p>
        </p:txBody>
      </p:sp>
      <p:grpSp>
        <p:nvGrpSpPr>
          <p:cNvPr id="18" name="Group 17">
            <a:extLst>
              <a:ext uri="{FF2B5EF4-FFF2-40B4-BE49-F238E27FC236}">
                <a16:creationId xmlns:a16="http://schemas.microsoft.com/office/drawing/2014/main" id="{A938302C-19D6-4C9B-9417-C65D83C8B7C5}"/>
              </a:ext>
            </a:extLst>
          </p:cNvPr>
          <p:cNvGrpSpPr/>
          <p:nvPr/>
        </p:nvGrpSpPr>
        <p:grpSpPr>
          <a:xfrm>
            <a:off x="536028" y="1056194"/>
            <a:ext cx="11242624" cy="57976"/>
            <a:chOff x="830318" y="1176463"/>
            <a:chExt cx="10394730" cy="60251"/>
          </a:xfrm>
        </p:grpSpPr>
        <p:sp>
          <p:nvSpPr>
            <p:cNvPr id="19" name="Rectangle 18">
              <a:extLst>
                <a:ext uri="{FF2B5EF4-FFF2-40B4-BE49-F238E27FC236}">
                  <a16:creationId xmlns:a16="http://schemas.microsoft.com/office/drawing/2014/main" id="{C0DDDAC7-0CA1-4290-AD42-DB59509650CD}"/>
                </a:ext>
              </a:extLst>
            </p:cNvPr>
            <p:cNvSpPr/>
            <p:nvPr/>
          </p:nvSpPr>
          <p:spPr bwMode="auto">
            <a:xfrm>
              <a:off x="7714593" y="1176463"/>
              <a:ext cx="3510455" cy="6025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indent="-115885" defTabSz="914377" fontAlgn="base">
                <a:spcBef>
                  <a:spcPct val="50000"/>
                </a:spcBef>
                <a:spcAft>
                  <a:spcPct val="0"/>
                </a:spcAft>
                <a:buFontTx/>
                <a:buChar char="•"/>
              </a:pPr>
              <a:endParaRPr lang="en-US" sz="1300">
                <a:solidFill>
                  <a:prstClr val="white"/>
                </a:solidFill>
                <a:latin typeface="Trebuchet MS" pitchFamily="34" charset="0"/>
                <a:ea typeface="HGｺﾞｼｯｸE"/>
                <a:cs typeface="Times New Roman" pitchFamily="18" charset="0"/>
              </a:endParaRPr>
            </a:p>
          </p:txBody>
        </p:sp>
        <p:sp>
          <p:nvSpPr>
            <p:cNvPr id="20" name="Rectangle 19">
              <a:extLst>
                <a:ext uri="{FF2B5EF4-FFF2-40B4-BE49-F238E27FC236}">
                  <a16:creationId xmlns:a16="http://schemas.microsoft.com/office/drawing/2014/main" id="{AEED887B-494D-40CA-BCA4-405F9F5ADA82}"/>
                </a:ext>
              </a:extLst>
            </p:cNvPr>
            <p:cNvSpPr/>
            <p:nvPr/>
          </p:nvSpPr>
          <p:spPr bwMode="auto">
            <a:xfrm>
              <a:off x="830318" y="1176463"/>
              <a:ext cx="6961631" cy="6025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indent="-115885" defTabSz="914377" fontAlgn="base">
                <a:spcBef>
                  <a:spcPct val="50000"/>
                </a:spcBef>
                <a:spcAft>
                  <a:spcPct val="0"/>
                </a:spcAft>
                <a:buFontTx/>
                <a:buChar char="•"/>
              </a:pPr>
              <a:endParaRPr lang="en-US" sz="1300">
                <a:solidFill>
                  <a:prstClr val="white"/>
                </a:solidFill>
                <a:latin typeface="Trebuchet MS" pitchFamily="34" charset="0"/>
                <a:ea typeface="HGｺﾞｼｯｸE"/>
                <a:cs typeface="Times New Roman" pitchFamily="18" charset="0"/>
              </a:endParaRPr>
            </a:p>
          </p:txBody>
        </p:sp>
      </p:grpSp>
    </p:spTree>
    <p:extLst>
      <p:ext uri="{BB962C8B-B14F-4D97-AF65-F5344CB8AC3E}">
        <p14:creationId xmlns:p14="http://schemas.microsoft.com/office/powerpoint/2010/main" val="3787931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3880897-65BB-488F-BC7E-DCD387ADBFA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2886" b="10548"/>
          <a:stretch/>
        </p:blipFill>
        <p:spPr>
          <a:xfrm>
            <a:off x="0" y="0"/>
            <a:ext cx="12282296" cy="6858000"/>
          </a:xfrm>
        </p:spPr>
      </p:pic>
      <p:sp>
        <p:nvSpPr>
          <p:cNvPr id="12" name="Rectangle 11"/>
          <p:cNvSpPr/>
          <p:nvPr/>
        </p:nvSpPr>
        <p:spPr>
          <a:xfrm>
            <a:off x="0" y="684997"/>
            <a:ext cx="12282296" cy="5692576"/>
          </a:xfrm>
          <a:prstGeom prst="rect">
            <a:avLst/>
          </a:prstGeom>
          <a:solidFill>
            <a:srgbClr val="00B0F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13" name="TextBox 12"/>
          <p:cNvSpPr txBox="1"/>
          <p:nvPr/>
        </p:nvSpPr>
        <p:spPr>
          <a:xfrm>
            <a:off x="3922629" y="457002"/>
            <a:ext cx="4346739" cy="1015663"/>
          </a:xfrm>
          <a:prstGeom prst="rect">
            <a:avLst/>
          </a:prstGeom>
          <a:noFill/>
        </p:spPr>
        <p:txBody>
          <a:bodyPr wrap="square" rtlCol="0">
            <a:spAutoFit/>
          </a:bodyPr>
          <a:lstStyle/>
          <a:p>
            <a:r>
              <a:rPr lang="en-US" sz="6000" b="1" dirty="0">
                <a:solidFill>
                  <a:schemeClr val="bg1"/>
                </a:solidFill>
                <a:latin typeface="Calibri" panose="020F0502020204030204" pitchFamily="34" charset="0"/>
                <a:cs typeface="Calibri" panose="020F0502020204030204" pitchFamily="34" charset="0"/>
              </a:rPr>
              <a:t>THANK YOU!</a:t>
            </a:r>
          </a:p>
        </p:txBody>
      </p:sp>
      <p:sp>
        <p:nvSpPr>
          <p:cNvPr id="14" name="Rectangle 13"/>
          <p:cNvSpPr/>
          <p:nvPr/>
        </p:nvSpPr>
        <p:spPr>
          <a:xfrm>
            <a:off x="813626" y="3531285"/>
            <a:ext cx="4630244" cy="716799"/>
          </a:xfrm>
          <a:prstGeom prst="rect">
            <a:avLst/>
          </a:prstGeom>
        </p:spPr>
        <p:txBody>
          <a:bodyPr wrap="square" lIns="121920" tIns="60960" rIns="121920" bIns="60960">
            <a:spAutoFit/>
          </a:bodyPr>
          <a:lstStyle/>
          <a:p>
            <a:pPr>
              <a:lnSpc>
                <a:spcPts val="2400"/>
              </a:lnSpc>
            </a:pPr>
            <a:endParaRPr lang="en-US" sz="1867" b="1">
              <a:solidFill>
                <a:schemeClr val="bg1"/>
              </a:solidFill>
            </a:endParaRPr>
          </a:p>
          <a:p>
            <a:pPr>
              <a:lnSpc>
                <a:spcPts val="2400"/>
              </a:lnSpc>
            </a:pPr>
            <a:endParaRPr lang="en-US" sz="1867" b="1">
              <a:solidFill>
                <a:schemeClr val="bg1"/>
              </a:solidFill>
            </a:endParaRPr>
          </a:p>
        </p:txBody>
      </p:sp>
      <p:pic>
        <p:nvPicPr>
          <p:cNvPr id="15" name="Picture 14">
            <a:extLst>
              <a:ext uri="{FF2B5EF4-FFF2-40B4-BE49-F238E27FC236}">
                <a16:creationId xmlns:a16="http://schemas.microsoft.com/office/drawing/2014/main" id="{6F843FD2-7A6B-44EE-8D0C-5E82DCF30585}"/>
              </a:ext>
            </a:extLst>
          </p:cNvPr>
          <p:cNvPicPr/>
          <p:nvPr/>
        </p:nvPicPr>
        <p:blipFill rotWithShape="1">
          <a:blip r:embed="rId4">
            <a:extLst>
              <a:ext uri="{28A0092B-C50C-407E-A947-70E740481C1C}">
                <a14:useLocalDpi xmlns:a14="http://schemas.microsoft.com/office/drawing/2010/main" val="0"/>
              </a:ext>
            </a:extLst>
          </a:blip>
          <a:srcRect r="-3186"/>
          <a:stretch/>
        </p:blipFill>
        <p:spPr>
          <a:xfrm>
            <a:off x="8045491" y="2749730"/>
            <a:ext cx="3826599" cy="78726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0A43D3B9-A296-4F2D-8E4C-EEA15D0EB4C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6657" y="2749730"/>
            <a:ext cx="4102177" cy="997058"/>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drawing&#10;&#10;Description automatically generated">
            <a:extLst>
              <a:ext uri="{FF2B5EF4-FFF2-40B4-BE49-F238E27FC236}">
                <a16:creationId xmlns:a16="http://schemas.microsoft.com/office/drawing/2014/main" id="{08EF9BE5-42FF-4055-B1A1-A3ED57A7D8F8}"/>
              </a:ext>
            </a:extLst>
          </p:cNvPr>
          <p:cNvPicPr/>
          <p:nvPr/>
        </p:nvPicPr>
        <p:blipFill>
          <a:blip r:embed="rId6">
            <a:extLst>
              <a:ext uri="{28A0092B-C50C-407E-A947-70E740481C1C}">
                <a14:useLocalDpi xmlns:a14="http://schemas.microsoft.com/office/drawing/2010/main" val="0"/>
              </a:ext>
            </a:extLst>
          </a:blip>
          <a:stretch>
            <a:fillRect/>
          </a:stretch>
        </p:blipFill>
        <p:spPr>
          <a:xfrm>
            <a:off x="4676318" y="2747635"/>
            <a:ext cx="2675133" cy="1235792"/>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B240799-5F8E-4580-AD07-AFD4E4C21C5E}"/>
              </a:ext>
            </a:extLst>
          </p:cNvPr>
          <p:cNvSpPr/>
          <p:nvPr/>
        </p:nvSpPr>
        <p:spPr>
          <a:xfrm>
            <a:off x="161397" y="1908805"/>
            <a:ext cx="4679154" cy="3139321"/>
          </a:xfrm>
          <a:prstGeom prst="rect">
            <a:avLst/>
          </a:prstGeom>
        </p:spPr>
        <p:txBody>
          <a:bodyPr wrap="square">
            <a:spAutoFit/>
          </a:bodyPr>
          <a:lstStyle/>
          <a:p>
            <a:r>
              <a:rPr lang="en-US" dirty="0">
                <a:solidFill>
                  <a:schemeClr val="bg1"/>
                </a:solidFill>
              </a:rPr>
              <a:t>Nilguen Tas</a:t>
            </a:r>
            <a:endParaRPr lang="en-US" dirty="0">
              <a:solidFill>
                <a:schemeClr val="bg1"/>
              </a:solidFill>
              <a:hlinkClick r:id="rId7">
                <a:extLst>
                  <a:ext uri="{A12FA001-AC4F-418D-AE19-62706E023703}">
                    <ahyp:hlinkClr xmlns:ahyp="http://schemas.microsoft.com/office/drawing/2018/hyperlinkcolor" val="tx"/>
                  </a:ext>
                </a:extLst>
              </a:hlinkClick>
            </a:endParaRPr>
          </a:p>
          <a:p>
            <a:r>
              <a:rPr lang="en-US" dirty="0">
                <a:solidFill>
                  <a:schemeClr val="bg1"/>
                </a:solidFill>
                <a:hlinkClick r:id="rId7">
                  <a:extLst>
                    <a:ext uri="{A12FA001-AC4F-418D-AE19-62706E023703}">
                      <ahyp:hlinkClr xmlns:ahyp="http://schemas.microsoft.com/office/drawing/2018/hyperlinkcolor" val="tx"/>
                    </a:ext>
                  </a:extLst>
                </a:hlinkClick>
              </a:rPr>
              <a:t>N.TAS@unido.org</a:t>
            </a:r>
            <a:r>
              <a:rPr lang="en-US" dirty="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2" name="Rectangle 1">
            <a:extLst>
              <a:ext uri="{FF2B5EF4-FFF2-40B4-BE49-F238E27FC236}">
                <a16:creationId xmlns:a16="http://schemas.microsoft.com/office/drawing/2014/main" id="{1DF10EA1-D4BD-454F-9946-4B92A02383BF}"/>
              </a:ext>
            </a:extLst>
          </p:cNvPr>
          <p:cNvSpPr/>
          <p:nvPr/>
        </p:nvSpPr>
        <p:spPr>
          <a:xfrm>
            <a:off x="4744597" y="1941017"/>
            <a:ext cx="2702805" cy="923330"/>
          </a:xfrm>
          <a:prstGeom prst="rect">
            <a:avLst/>
          </a:prstGeom>
        </p:spPr>
        <p:txBody>
          <a:bodyPr wrap="square">
            <a:spAutoFit/>
          </a:bodyPr>
          <a:lstStyle/>
          <a:p>
            <a:r>
              <a:rPr lang="nn-NO" dirty="0">
                <a:solidFill>
                  <a:schemeClr val="bg1"/>
                </a:solidFill>
              </a:rPr>
              <a:t>Mareike Boll</a:t>
            </a:r>
          </a:p>
          <a:p>
            <a:r>
              <a:rPr lang="nn-NO" dirty="0">
                <a:solidFill>
                  <a:schemeClr val="bg1"/>
                </a:solidFill>
                <a:hlinkClick r:id="rId8">
                  <a:extLst>
                    <a:ext uri="{A12FA001-AC4F-418D-AE19-62706E023703}">
                      <ahyp:hlinkClr xmlns:ahyp="http://schemas.microsoft.com/office/drawing/2018/hyperlinkcolor" val="tx"/>
                    </a:ext>
                  </a:extLst>
                </a:hlinkClick>
              </a:rPr>
              <a:t>mareike.boll@giz.de</a:t>
            </a:r>
            <a:endParaRPr lang="nn-NO" dirty="0">
              <a:solidFill>
                <a:schemeClr val="bg1"/>
              </a:solidFill>
            </a:endParaRPr>
          </a:p>
          <a:p>
            <a:endParaRPr lang="nn-NO" dirty="0"/>
          </a:p>
        </p:txBody>
      </p:sp>
      <p:sp>
        <p:nvSpPr>
          <p:cNvPr id="3" name="Rectangle 2">
            <a:extLst>
              <a:ext uri="{FF2B5EF4-FFF2-40B4-BE49-F238E27FC236}">
                <a16:creationId xmlns:a16="http://schemas.microsoft.com/office/drawing/2014/main" id="{99C0DCC7-9E9E-4086-87FA-3FAABDDF0E0A}"/>
              </a:ext>
            </a:extLst>
          </p:cNvPr>
          <p:cNvSpPr/>
          <p:nvPr/>
        </p:nvSpPr>
        <p:spPr>
          <a:xfrm>
            <a:off x="8703243" y="1615421"/>
            <a:ext cx="6096000" cy="1200329"/>
          </a:xfrm>
          <a:prstGeom prst="rect">
            <a:avLst/>
          </a:prstGeom>
        </p:spPr>
        <p:txBody>
          <a:bodyPr>
            <a:spAutoFit/>
          </a:bodyPr>
          <a:lstStyle/>
          <a:p>
            <a:endParaRPr lang="en-US" dirty="0">
              <a:solidFill>
                <a:schemeClr val="bg1"/>
              </a:solidFill>
            </a:endParaRPr>
          </a:p>
          <a:p>
            <a:r>
              <a:rPr lang="en-US" dirty="0">
                <a:solidFill>
                  <a:schemeClr val="bg1"/>
                </a:solidFill>
              </a:rPr>
              <a:t>Dario Quaranta</a:t>
            </a:r>
          </a:p>
          <a:p>
            <a:r>
              <a:rPr lang="en-US" dirty="0">
                <a:solidFill>
                  <a:schemeClr val="bg1"/>
                </a:solidFill>
                <a:hlinkClick r:id="rId9">
                  <a:extLst>
                    <a:ext uri="{A12FA001-AC4F-418D-AE19-62706E023703}">
                      <ahyp:hlinkClr xmlns:ahyp="http://schemas.microsoft.com/office/drawing/2018/hyperlinkcolor" val="tx"/>
                    </a:ext>
                  </a:extLst>
                </a:hlinkClick>
              </a:rPr>
              <a:t>dquaranta@ifc.org</a:t>
            </a:r>
            <a:endParaRPr lang="en-US" dirty="0">
              <a:solidFill>
                <a:schemeClr val="bg1"/>
              </a:solidFill>
            </a:endParaRPr>
          </a:p>
          <a:p>
            <a:endParaRPr lang="en-US" dirty="0"/>
          </a:p>
        </p:txBody>
      </p:sp>
    </p:spTree>
    <p:extLst>
      <p:ext uri="{BB962C8B-B14F-4D97-AF65-F5344CB8AC3E}">
        <p14:creationId xmlns:p14="http://schemas.microsoft.com/office/powerpoint/2010/main" val="2289448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1">
            <a:extLst>
              <a:ext uri="{FF2B5EF4-FFF2-40B4-BE49-F238E27FC236}">
                <a16:creationId xmlns:a16="http://schemas.microsoft.com/office/drawing/2014/main" id="{CFB3EA0E-D88E-4D5B-9F8E-C9E6C3E2E11F}"/>
              </a:ext>
            </a:extLst>
          </p:cNvPr>
          <p:cNvGrpSpPr/>
          <p:nvPr/>
        </p:nvGrpSpPr>
        <p:grpSpPr>
          <a:xfrm>
            <a:off x="536028" y="1056194"/>
            <a:ext cx="11242624" cy="57976"/>
            <a:chOff x="830318" y="1176463"/>
            <a:chExt cx="10394730" cy="60251"/>
          </a:xfrm>
        </p:grpSpPr>
        <p:sp>
          <p:nvSpPr>
            <p:cNvPr id="7" name="Rectangle 22">
              <a:extLst>
                <a:ext uri="{FF2B5EF4-FFF2-40B4-BE49-F238E27FC236}">
                  <a16:creationId xmlns:a16="http://schemas.microsoft.com/office/drawing/2014/main" id="{2B252748-EF9E-4FB2-9AD8-6E7DDDCD2E92}"/>
                </a:ext>
              </a:extLst>
            </p:cNvPr>
            <p:cNvSpPr/>
            <p:nvPr/>
          </p:nvSpPr>
          <p:spPr bwMode="auto">
            <a:xfrm>
              <a:off x="7714593" y="1176463"/>
              <a:ext cx="3510455" cy="6025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indent="-115885" defTabSz="914377" fontAlgn="base">
                <a:spcBef>
                  <a:spcPct val="50000"/>
                </a:spcBef>
                <a:spcAft>
                  <a:spcPct val="0"/>
                </a:spcAft>
                <a:buFontTx/>
                <a:buChar char="•"/>
              </a:pPr>
              <a:endParaRPr lang="en-US" sz="1300">
                <a:solidFill>
                  <a:prstClr val="white"/>
                </a:solidFill>
                <a:latin typeface="Trebuchet MS" pitchFamily="34" charset="0"/>
                <a:ea typeface="HGｺﾞｼｯｸE"/>
                <a:cs typeface="Times New Roman" pitchFamily="18" charset="0"/>
              </a:endParaRPr>
            </a:p>
          </p:txBody>
        </p:sp>
        <p:sp>
          <p:nvSpPr>
            <p:cNvPr id="8" name="Rectangle 23">
              <a:extLst>
                <a:ext uri="{FF2B5EF4-FFF2-40B4-BE49-F238E27FC236}">
                  <a16:creationId xmlns:a16="http://schemas.microsoft.com/office/drawing/2014/main" id="{0ECE9958-7822-40C9-B2ED-263028344C63}"/>
                </a:ext>
              </a:extLst>
            </p:cNvPr>
            <p:cNvSpPr/>
            <p:nvPr/>
          </p:nvSpPr>
          <p:spPr bwMode="auto">
            <a:xfrm>
              <a:off x="830318" y="1176463"/>
              <a:ext cx="6961631" cy="6025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indent="-115885" defTabSz="914377" fontAlgn="base">
                <a:spcBef>
                  <a:spcPct val="50000"/>
                </a:spcBef>
                <a:spcAft>
                  <a:spcPct val="0"/>
                </a:spcAft>
                <a:buFontTx/>
                <a:buChar char="•"/>
              </a:pPr>
              <a:endParaRPr lang="en-US" sz="1300">
                <a:solidFill>
                  <a:prstClr val="white"/>
                </a:solidFill>
                <a:latin typeface="Trebuchet MS" pitchFamily="34" charset="0"/>
                <a:ea typeface="HGｺﾞｼｯｸE"/>
                <a:cs typeface="Times New Roman" pitchFamily="18" charset="0"/>
              </a:endParaRPr>
            </a:p>
          </p:txBody>
        </p:sp>
      </p:grpSp>
      <p:sp>
        <p:nvSpPr>
          <p:cNvPr id="9" name="Rechteck 8">
            <a:extLst>
              <a:ext uri="{FF2B5EF4-FFF2-40B4-BE49-F238E27FC236}">
                <a16:creationId xmlns:a16="http://schemas.microsoft.com/office/drawing/2014/main" id="{3F9A70C2-8478-43E4-B060-D7CA9686D0A0}"/>
              </a:ext>
            </a:extLst>
          </p:cNvPr>
          <p:cNvSpPr/>
          <p:nvPr/>
        </p:nvSpPr>
        <p:spPr>
          <a:xfrm>
            <a:off x="673046" y="407616"/>
            <a:ext cx="1503938" cy="523220"/>
          </a:xfrm>
          <a:prstGeom prst="rect">
            <a:avLst/>
          </a:prstGeom>
        </p:spPr>
        <p:txBody>
          <a:bodyPr wrap="none">
            <a:spAutoFit/>
          </a:bodyPr>
          <a:lstStyle/>
          <a:p>
            <a:r>
              <a:rPr lang="en-US" sz="2800" b="1">
                <a:solidFill>
                  <a:schemeClr val="tx2"/>
                </a:solidFill>
                <a:latin typeface="Arial" panose="020B0604020202020204" pitchFamily="34" charset="0"/>
                <a:cs typeface="Arial" panose="020B0604020202020204" pitchFamily="34" charset="0"/>
              </a:rPr>
              <a:t>Agenda</a:t>
            </a:r>
            <a:endParaRPr lang="de-DE" sz="2800"/>
          </a:p>
        </p:txBody>
      </p:sp>
      <p:sp>
        <p:nvSpPr>
          <p:cNvPr id="10" name="Textfeld 9">
            <a:extLst>
              <a:ext uri="{FF2B5EF4-FFF2-40B4-BE49-F238E27FC236}">
                <a16:creationId xmlns:a16="http://schemas.microsoft.com/office/drawing/2014/main" id="{6AB41D17-71E4-4F9D-8360-6DB5F74CCE7C}"/>
              </a:ext>
            </a:extLst>
          </p:cNvPr>
          <p:cNvSpPr txBox="1"/>
          <p:nvPr/>
        </p:nvSpPr>
        <p:spPr>
          <a:xfrm>
            <a:off x="673046" y="1652155"/>
            <a:ext cx="10833154" cy="2459071"/>
          </a:xfrm>
          <a:prstGeom prst="rect">
            <a:avLst/>
          </a:prstGeom>
          <a:noFill/>
        </p:spPr>
        <p:txBody>
          <a:bodyPr wrap="square" rtlCol="0">
            <a:spAutoFit/>
          </a:bodyPr>
          <a:lstStyle/>
          <a:p>
            <a:pPr>
              <a:lnSpc>
                <a:spcPct val="200000"/>
              </a:lnSpc>
            </a:pPr>
            <a:r>
              <a:rPr lang="de-DE" sz="2000" dirty="0"/>
              <a:t>Expected Takeaways</a:t>
            </a:r>
          </a:p>
          <a:p>
            <a:pPr marL="342900" indent="-342900">
              <a:lnSpc>
                <a:spcPct val="200000"/>
              </a:lnSpc>
              <a:buFontTx/>
              <a:buAutoNum type="arabicPeriod"/>
            </a:pPr>
            <a:r>
              <a:rPr lang="de-DE" sz="2000" dirty="0"/>
              <a:t>Link between circular economy and eco-industrial parks</a:t>
            </a:r>
          </a:p>
          <a:p>
            <a:pPr marL="342900" indent="-342900">
              <a:lnSpc>
                <a:spcPct val="200000"/>
              </a:lnSpc>
              <a:buAutoNum type="arabicPeriod"/>
            </a:pPr>
            <a:r>
              <a:rPr lang="de-DE" sz="2000" dirty="0"/>
              <a:t>Overview on the eco-industrial park framework</a:t>
            </a:r>
          </a:p>
          <a:p>
            <a:pPr marL="342900" indent="-342900">
              <a:lnSpc>
                <a:spcPct val="200000"/>
              </a:lnSpc>
              <a:buAutoNum type="arabicPeriod"/>
            </a:pPr>
            <a:r>
              <a:rPr lang="de-DE" sz="2000" dirty="0"/>
              <a:t>Enabling eco-industrial parks at national and park level</a:t>
            </a:r>
          </a:p>
        </p:txBody>
      </p:sp>
    </p:spTree>
    <p:extLst>
      <p:ext uri="{BB962C8B-B14F-4D97-AF65-F5344CB8AC3E}">
        <p14:creationId xmlns:p14="http://schemas.microsoft.com/office/powerpoint/2010/main" val="3506928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B10D34-BEEC-4E4C-978F-535AD79C4050}"/>
              </a:ext>
            </a:extLst>
          </p:cNvPr>
          <p:cNvPicPr>
            <a:picLocks noChangeAspect="1"/>
          </p:cNvPicPr>
          <p:nvPr/>
        </p:nvPicPr>
        <p:blipFill>
          <a:blip r:embed="rId2"/>
          <a:stretch>
            <a:fillRect/>
          </a:stretch>
        </p:blipFill>
        <p:spPr>
          <a:xfrm>
            <a:off x="6019800" y="2205864"/>
            <a:ext cx="6172200" cy="4073652"/>
          </a:xfrm>
          <a:prstGeom prst="rect">
            <a:avLst/>
          </a:prstGeom>
          <a:noFill/>
        </p:spPr>
      </p:pic>
      <p:sp>
        <p:nvSpPr>
          <p:cNvPr id="19" name="Text Placeholder 3">
            <a:extLst>
              <a:ext uri="{FF2B5EF4-FFF2-40B4-BE49-F238E27FC236}">
                <a16:creationId xmlns:a16="http://schemas.microsoft.com/office/drawing/2014/main" id="{D69CB75D-32AC-4C0F-95AE-4D7E9465A503}"/>
              </a:ext>
            </a:extLst>
          </p:cNvPr>
          <p:cNvSpPr>
            <a:spLocks noGrp="1"/>
          </p:cNvSpPr>
          <p:nvPr>
            <p:ph type="body" sz="half" idx="2"/>
          </p:nvPr>
        </p:nvSpPr>
        <p:spPr>
          <a:xfrm>
            <a:off x="469900" y="1714500"/>
            <a:ext cx="5727700" cy="4977589"/>
          </a:xfrm>
        </p:spPr>
        <p:txBody>
          <a:bodyPr>
            <a:noAutofit/>
          </a:bodyPr>
          <a:lstStyle/>
          <a:p>
            <a:r>
              <a:rPr lang="en-US" sz="2000" dirty="0"/>
              <a:t>Returns </a:t>
            </a:r>
            <a:r>
              <a:rPr lang="en-US" sz="2000" dirty="0">
                <a:solidFill>
                  <a:srgbClr val="82B947"/>
                </a:solidFill>
              </a:rPr>
              <a:t>products,</a:t>
            </a:r>
            <a:r>
              <a:rPr lang="en-US" sz="2000" dirty="0">
                <a:solidFill>
                  <a:srgbClr val="058F6B"/>
                </a:solidFill>
              </a:rPr>
              <a:t> </a:t>
            </a:r>
            <a:r>
              <a:rPr lang="en-US" sz="2000" dirty="0">
                <a:solidFill>
                  <a:srgbClr val="82B947"/>
                </a:solidFill>
              </a:rPr>
              <a:t>parts</a:t>
            </a:r>
            <a:r>
              <a:rPr lang="en-US" sz="2000" dirty="0"/>
              <a:t> and </a:t>
            </a:r>
            <a:r>
              <a:rPr lang="en-US" sz="2000" dirty="0">
                <a:solidFill>
                  <a:srgbClr val="82B947"/>
                </a:solidFill>
              </a:rPr>
              <a:t>materials </a:t>
            </a:r>
            <a:r>
              <a:rPr lang="en-US" sz="2000" dirty="0"/>
              <a:t>into use several times</a:t>
            </a:r>
          </a:p>
          <a:p>
            <a:pPr lvl="1"/>
            <a:endParaRPr lang="en-US" sz="2000" i="1" dirty="0">
              <a:solidFill>
                <a:srgbClr val="079D75"/>
              </a:solidFill>
            </a:endParaRPr>
          </a:p>
          <a:p>
            <a:r>
              <a:rPr lang="en-US" sz="2000" dirty="0">
                <a:solidFill>
                  <a:srgbClr val="82B947"/>
                </a:solidFill>
              </a:rPr>
              <a:t>Based on principles that</a:t>
            </a:r>
          </a:p>
          <a:p>
            <a:pPr marL="228594" indent="-228594">
              <a:buFont typeface="Arial" panose="020B0604020202020204" pitchFamily="34" charset="0"/>
              <a:buChar char="•"/>
            </a:pPr>
            <a:r>
              <a:rPr lang="en-US" sz="2000" dirty="0"/>
              <a:t>Products are designed to last</a:t>
            </a:r>
          </a:p>
          <a:p>
            <a:pPr marL="228594" indent="-228594">
              <a:buFont typeface="Arial" panose="020B0604020202020204" pitchFamily="34" charset="0"/>
              <a:buChar char="•"/>
            </a:pPr>
            <a:r>
              <a:rPr lang="en-US" sz="2000" dirty="0"/>
              <a:t>Value is maintained for as long as possible</a:t>
            </a:r>
          </a:p>
          <a:p>
            <a:pPr marL="228594" indent="-228594">
              <a:buFont typeface="Arial" panose="020B0604020202020204" pitchFamily="34" charset="0"/>
              <a:buChar char="•"/>
            </a:pPr>
            <a:r>
              <a:rPr lang="en-US" sz="2000" dirty="0"/>
              <a:t>Generation of waste and pollution is minimized</a:t>
            </a:r>
          </a:p>
          <a:p>
            <a:pPr marL="228594" indent="-228594">
              <a:buFont typeface="Arial" panose="020B0604020202020204" pitchFamily="34" charset="0"/>
              <a:buChar char="•"/>
            </a:pPr>
            <a:r>
              <a:rPr lang="en-US" sz="2000" dirty="0"/>
              <a:t>Renewable energy is used along value chains, as much as possible</a:t>
            </a:r>
            <a:endParaRPr lang="en-US" sz="2000" dirty="0">
              <a:solidFill>
                <a:srgbClr val="92D050"/>
              </a:solidFill>
            </a:endParaRPr>
          </a:p>
          <a:p>
            <a:endParaRPr lang="en-US" sz="2000" dirty="0">
              <a:solidFill>
                <a:srgbClr val="92D050"/>
              </a:solidFill>
            </a:endParaRPr>
          </a:p>
          <a:p>
            <a:r>
              <a:rPr lang="en-US" sz="2000" dirty="0">
                <a:solidFill>
                  <a:srgbClr val="92D050"/>
                </a:solidFill>
              </a:rPr>
              <a:t>Enablers: </a:t>
            </a:r>
            <a:r>
              <a:rPr lang="en-US" sz="2000" dirty="0">
                <a:solidFill>
                  <a:srgbClr val="C00000"/>
                </a:solidFill>
              </a:rPr>
              <a:t>Innovation, Stewardship, Partnership and Collaboration </a:t>
            </a:r>
            <a:r>
              <a:rPr lang="en-US" sz="2000" dirty="0"/>
              <a:t>between businesses, governments, and consumers along value chains</a:t>
            </a:r>
          </a:p>
        </p:txBody>
      </p:sp>
      <p:sp>
        <p:nvSpPr>
          <p:cNvPr id="3" name="Slide Number Placeholder 2">
            <a:extLst>
              <a:ext uri="{FF2B5EF4-FFF2-40B4-BE49-F238E27FC236}">
                <a16:creationId xmlns:a16="http://schemas.microsoft.com/office/drawing/2014/main" id="{EA3F3303-7B24-1547-AC12-4F6FD710AB8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itle 1">
            <a:extLst>
              <a:ext uri="{FF2B5EF4-FFF2-40B4-BE49-F238E27FC236}">
                <a16:creationId xmlns:a16="http://schemas.microsoft.com/office/drawing/2014/main" id="{8026F772-418D-4022-B8E8-48EFEAC83D03}"/>
              </a:ext>
            </a:extLst>
          </p:cNvPr>
          <p:cNvSpPr txBox="1">
            <a:spLocks/>
          </p:cNvSpPr>
          <p:nvPr/>
        </p:nvSpPr>
        <p:spPr>
          <a:xfrm>
            <a:off x="536028" y="325542"/>
            <a:ext cx="11340662" cy="109306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lgn="ctr" defTabSz="1219170" rtl="0" eaLnBrk="1" latinLnBrk="0" hangingPunct="1">
              <a:spcBef>
                <a:spcPct val="0"/>
              </a:spcBef>
              <a:buNone/>
              <a:defRPr sz="5867"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2800" b="1" dirty="0">
                <a:solidFill>
                  <a:schemeClr val="tx2"/>
                </a:solidFill>
                <a:latin typeface="Arial" panose="020B0604020202020204" pitchFamily="34" charset="0"/>
                <a:ea typeface="+mj-ea"/>
                <a:cs typeface="Arial" panose="020B0604020202020204" pitchFamily="34" charset="0"/>
              </a:rPr>
              <a:t>Circular economy is an “industrial economy”</a:t>
            </a:r>
          </a:p>
        </p:txBody>
      </p:sp>
      <p:grpSp>
        <p:nvGrpSpPr>
          <p:cNvPr id="7" name="Group 6">
            <a:extLst>
              <a:ext uri="{FF2B5EF4-FFF2-40B4-BE49-F238E27FC236}">
                <a16:creationId xmlns:a16="http://schemas.microsoft.com/office/drawing/2014/main" id="{48A5E53B-29B9-43F6-87E3-1B10D551CC71}"/>
              </a:ext>
            </a:extLst>
          </p:cNvPr>
          <p:cNvGrpSpPr/>
          <p:nvPr/>
        </p:nvGrpSpPr>
        <p:grpSpPr>
          <a:xfrm>
            <a:off x="536028" y="1056194"/>
            <a:ext cx="11242624" cy="57976"/>
            <a:chOff x="830318" y="1176463"/>
            <a:chExt cx="10394730" cy="60251"/>
          </a:xfrm>
        </p:grpSpPr>
        <p:sp>
          <p:nvSpPr>
            <p:cNvPr id="8" name="Rectangle 7">
              <a:extLst>
                <a:ext uri="{FF2B5EF4-FFF2-40B4-BE49-F238E27FC236}">
                  <a16:creationId xmlns:a16="http://schemas.microsoft.com/office/drawing/2014/main" id="{9E6713C6-9525-4051-A66C-5F3E7414FF71}"/>
                </a:ext>
              </a:extLst>
            </p:cNvPr>
            <p:cNvSpPr/>
            <p:nvPr/>
          </p:nvSpPr>
          <p:spPr bwMode="auto">
            <a:xfrm>
              <a:off x="7714593" y="1176463"/>
              <a:ext cx="3510455" cy="6025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indent="-115885" defTabSz="914377" fontAlgn="base">
                <a:spcBef>
                  <a:spcPct val="50000"/>
                </a:spcBef>
                <a:spcAft>
                  <a:spcPct val="0"/>
                </a:spcAft>
                <a:buFontTx/>
                <a:buChar char="•"/>
              </a:pPr>
              <a:endParaRPr lang="en-US" sz="1300">
                <a:solidFill>
                  <a:prstClr val="white"/>
                </a:solidFill>
                <a:latin typeface="Trebuchet MS" pitchFamily="34" charset="0"/>
                <a:ea typeface="HGｺﾞｼｯｸE"/>
                <a:cs typeface="Times New Roman" pitchFamily="18" charset="0"/>
              </a:endParaRPr>
            </a:p>
          </p:txBody>
        </p:sp>
        <p:sp>
          <p:nvSpPr>
            <p:cNvPr id="9" name="Rectangle 8">
              <a:extLst>
                <a:ext uri="{FF2B5EF4-FFF2-40B4-BE49-F238E27FC236}">
                  <a16:creationId xmlns:a16="http://schemas.microsoft.com/office/drawing/2014/main" id="{003143EA-3AC8-4140-B461-B736A3C0CCE8}"/>
                </a:ext>
              </a:extLst>
            </p:cNvPr>
            <p:cNvSpPr/>
            <p:nvPr/>
          </p:nvSpPr>
          <p:spPr bwMode="auto">
            <a:xfrm>
              <a:off x="830318" y="1176463"/>
              <a:ext cx="6961631" cy="6025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indent="-115885" defTabSz="914377" fontAlgn="base">
                <a:spcBef>
                  <a:spcPct val="50000"/>
                </a:spcBef>
                <a:spcAft>
                  <a:spcPct val="0"/>
                </a:spcAft>
                <a:buFontTx/>
                <a:buChar char="•"/>
              </a:pPr>
              <a:endParaRPr lang="en-US" sz="1300">
                <a:solidFill>
                  <a:prstClr val="white"/>
                </a:solidFill>
                <a:latin typeface="Trebuchet MS" pitchFamily="34" charset="0"/>
                <a:ea typeface="HGｺﾞｼｯｸE"/>
                <a:cs typeface="Times New Roman" pitchFamily="18" charset="0"/>
              </a:endParaRPr>
            </a:p>
          </p:txBody>
        </p:sp>
      </p:grpSp>
    </p:spTree>
    <p:extLst>
      <p:ext uri="{BB962C8B-B14F-4D97-AF65-F5344CB8AC3E}">
        <p14:creationId xmlns:p14="http://schemas.microsoft.com/office/powerpoint/2010/main" val="3292520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B10D34-BEEC-4E4C-978F-535AD79C4050}"/>
              </a:ext>
            </a:extLst>
          </p:cNvPr>
          <p:cNvPicPr>
            <a:picLocks noChangeAspect="1"/>
          </p:cNvPicPr>
          <p:nvPr/>
        </p:nvPicPr>
        <p:blipFill>
          <a:blip r:embed="rId2"/>
          <a:stretch>
            <a:fillRect/>
          </a:stretch>
        </p:blipFill>
        <p:spPr>
          <a:xfrm>
            <a:off x="0" y="1968500"/>
            <a:ext cx="6350001" cy="4191000"/>
          </a:xfrm>
          <a:prstGeom prst="rect">
            <a:avLst/>
          </a:prstGeom>
          <a:noFill/>
        </p:spPr>
      </p:pic>
      <p:sp>
        <p:nvSpPr>
          <p:cNvPr id="7" name="Text Placeholder 3">
            <a:extLst>
              <a:ext uri="{FF2B5EF4-FFF2-40B4-BE49-F238E27FC236}">
                <a16:creationId xmlns:a16="http://schemas.microsoft.com/office/drawing/2014/main" id="{D69CB75D-32AC-4C0F-95AE-4D7E9465A503}"/>
              </a:ext>
            </a:extLst>
          </p:cNvPr>
          <p:cNvSpPr>
            <a:spLocks noGrp="1"/>
          </p:cNvSpPr>
          <p:nvPr>
            <p:ph sz="quarter" idx="4"/>
          </p:nvPr>
        </p:nvSpPr>
        <p:spPr>
          <a:xfrm>
            <a:off x="6375400" y="1501973"/>
            <a:ext cx="5715000" cy="5127427"/>
          </a:xfrm>
        </p:spPr>
        <p:txBody>
          <a:bodyPr>
            <a:noAutofit/>
          </a:bodyPr>
          <a:lstStyle/>
          <a:p>
            <a:pPr marL="0" indent="0">
              <a:spcBef>
                <a:spcPts val="600"/>
              </a:spcBef>
              <a:buNone/>
            </a:pPr>
            <a:r>
              <a:rPr lang="en-US" sz="1800" dirty="0"/>
              <a:t>Along </a:t>
            </a:r>
            <a:r>
              <a:rPr lang="en-US" sz="1800" b="1" dirty="0"/>
              <a:t>global</a:t>
            </a:r>
            <a:r>
              <a:rPr lang="en-US" sz="1800" dirty="0"/>
              <a:t> and </a:t>
            </a:r>
            <a:r>
              <a:rPr lang="en-US" sz="1800" b="1" dirty="0"/>
              <a:t>domestic value chains</a:t>
            </a:r>
          </a:p>
          <a:p>
            <a:pPr marL="182880" indent="-182869">
              <a:spcBef>
                <a:spcPts val="400"/>
              </a:spcBef>
            </a:pPr>
            <a:r>
              <a:rPr lang="en-US" sz="1800" dirty="0"/>
              <a:t>Eliminate/</a:t>
            </a:r>
            <a:r>
              <a:rPr lang="en-US" sz="1800" b="1" dirty="0"/>
              <a:t>replace</a:t>
            </a:r>
            <a:r>
              <a:rPr lang="en-US" sz="1800" dirty="0"/>
              <a:t> the product (-&gt; single-use plastics)</a:t>
            </a:r>
          </a:p>
          <a:p>
            <a:pPr marL="182880" indent="-182869">
              <a:spcBef>
                <a:spcPts val="400"/>
              </a:spcBef>
            </a:pPr>
            <a:r>
              <a:rPr lang="en-US" sz="1800" dirty="0"/>
              <a:t>Design phase </a:t>
            </a:r>
          </a:p>
          <a:p>
            <a:pPr marL="548640" lvl="1">
              <a:spcBef>
                <a:spcPts val="300"/>
              </a:spcBef>
              <a:buFont typeface="Courier New" panose="02070309020205020404" pitchFamily="49" charset="0"/>
              <a:buChar char="o"/>
            </a:pPr>
            <a:r>
              <a:rPr lang="en-US" sz="1600" b="1" dirty="0"/>
              <a:t>Reduce </a:t>
            </a:r>
            <a:r>
              <a:rPr lang="en-US" sz="1600" dirty="0"/>
              <a:t>amount of materials used</a:t>
            </a:r>
          </a:p>
          <a:p>
            <a:pPr marL="548640" lvl="1">
              <a:spcBef>
                <a:spcPts val="300"/>
              </a:spcBef>
              <a:buFont typeface="Courier New" panose="02070309020205020404" pitchFamily="49" charset="0"/>
              <a:buChar char="o"/>
            </a:pPr>
            <a:r>
              <a:rPr lang="en-US" sz="1600" dirty="0"/>
              <a:t>Eliminate/</a:t>
            </a:r>
            <a:r>
              <a:rPr lang="en-US" sz="1600" b="1" dirty="0"/>
              <a:t>replace</a:t>
            </a:r>
            <a:r>
              <a:rPr lang="en-US" sz="1600" dirty="0"/>
              <a:t> hazardous chemicals</a:t>
            </a:r>
          </a:p>
          <a:p>
            <a:pPr marL="548640" lvl="1">
              <a:spcBef>
                <a:spcPts val="300"/>
              </a:spcBef>
              <a:buFont typeface="Courier New" panose="02070309020205020404" pitchFamily="49" charset="0"/>
              <a:buChar char="o"/>
            </a:pPr>
            <a:r>
              <a:rPr lang="en-US" sz="1600" dirty="0"/>
              <a:t>Improve </a:t>
            </a:r>
            <a:r>
              <a:rPr lang="en-US" sz="1600" b="1" dirty="0"/>
              <a:t>Durability </a:t>
            </a:r>
            <a:r>
              <a:rPr lang="en-US" sz="1600" dirty="0"/>
              <a:t>/ </a:t>
            </a:r>
            <a:r>
              <a:rPr lang="en-US" sz="1600" b="1" dirty="0"/>
              <a:t>Reusability</a:t>
            </a:r>
            <a:r>
              <a:rPr lang="en-US" sz="1600" dirty="0"/>
              <a:t> / </a:t>
            </a:r>
            <a:r>
              <a:rPr lang="en-US" sz="1600" b="1" dirty="0"/>
              <a:t>Upgradability </a:t>
            </a:r>
            <a:r>
              <a:rPr lang="en-US" sz="1600" dirty="0"/>
              <a:t>/ </a:t>
            </a:r>
            <a:r>
              <a:rPr lang="en-US" sz="1600" b="1" dirty="0"/>
              <a:t>Reparability</a:t>
            </a:r>
            <a:r>
              <a:rPr lang="en-US" sz="1600" dirty="0"/>
              <a:t> / </a:t>
            </a:r>
            <a:r>
              <a:rPr lang="en-US" sz="1600" b="1" dirty="0"/>
              <a:t>Recyclability</a:t>
            </a:r>
            <a:r>
              <a:rPr lang="en-US" sz="1600" dirty="0"/>
              <a:t> </a:t>
            </a:r>
          </a:p>
          <a:p>
            <a:pPr marL="548640" lvl="1">
              <a:spcBef>
                <a:spcPts val="300"/>
              </a:spcBef>
              <a:buFont typeface="Courier New" panose="02070309020205020404" pitchFamily="49" charset="0"/>
              <a:buChar char="o"/>
            </a:pPr>
            <a:r>
              <a:rPr lang="en-US" sz="1600" dirty="0"/>
              <a:t>Increase </a:t>
            </a:r>
            <a:r>
              <a:rPr lang="en-US" sz="1600" b="1" dirty="0"/>
              <a:t>recycled </a:t>
            </a:r>
            <a:r>
              <a:rPr lang="en-US" sz="1600" dirty="0"/>
              <a:t>content in products</a:t>
            </a:r>
          </a:p>
          <a:p>
            <a:pPr marL="548640" lvl="1">
              <a:spcBef>
                <a:spcPts val="300"/>
              </a:spcBef>
              <a:buFont typeface="Courier New" panose="02070309020205020404" pitchFamily="49" charset="0"/>
              <a:buChar char="o"/>
            </a:pPr>
            <a:r>
              <a:rPr lang="en-US" sz="1600" dirty="0"/>
              <a:t>Products to use energy, other resources efficiently</a:t>
            </a:r>
          </a:p>
          <a:p>
            <a:pPr marL="182880" indent="-182869">
              <a:spcBef>
                <a:spcPts val="400"/>
              </a:spcBef>
            </a:pPr>
            <a:r>
              <a:rPr lang="en-US" sz="1800" dirty="0"/>
              <a:t>Maximize </a:t>
            </a:r>
            <a:r>
              <a:rPr lang="en-US" sz="1800" b="1" dirty="0"/>
              <a:t>resource efficiency </a:t>
            </a:r>
            <a:r>
              <a:rPr lang="en-US" sz="1800" dirty="0"/>
              <a:t>in manufacturing</a:t>
            </a:r>
          </a:p>
          <a:p>
            <a:pPr marL="182880" indent="-182869">
              <a:spcBef>
                <a:spcPts val="400"/>
              </a:spcBef>
            </a:pPr>
            <a:r>
              <a:rPr lang="en-US" sz="1800" b="1" dirty="0"/>
              <a:t>Optimize</a:t>
            </a:r>
            <a:r>
              <a:rPr lang="en-US" sz="1800" dirty="0"/>
              <a:t>/intensify use of products</a:t>
            </a:r>
          </a:p>
          <a:p>
            <a:pPr marL="182880" indent="-182869">
              <a:spcBef>
                <a:spcPts val="400"/>
              </a:spcBef>
            </a:pPr>
            <a:r>
              <a:rPr lang="en-US" sz="1800" dirty="0"/>
              <a:t>Enable </a:t>
            </a:r>
            <a:r>
              <a:rPr lang="en-US" sz="1800" b="1" dirty="0"/>
              <a:t>remanufacturing</a:t>
            </a:r>
          </a:p>
          <a:p>
            <a:pPr marL="182880" indent="-182869">
              <a:spcBef>
                <a:spcPts val="400"/>
              </a:spcBef>
            </a:pPr>
            <a:r>
              <a:rPr lang="en-US" sz="1800" b="1" dirty="0"/>
              <a:t>Regenerate</a:t>
            </a:r>
            <a:r>
              <a:rPr lang="en-US" sz="1800" dirty="0"/>
              <a:t> biomass, </a:t>
            </a:r>
            <a:r>
              <a:rPr lang="en-US" sz="1800" b="1" dirty="0"/>
              <a:t>recycle</a:t>
            </a:r>
            <a:r>
              <a:rPr lang="en-US" sz="1800" dirty="0"/>
              <a:t> materials </a:t>
            </a:r>
          </a:p>
          <a:p>
            <a:pPr marL="182880" indent="-182869">
              <a:spcBef>
                <a:spcPts val="400"/>
              </a:spcBef>
            </a:pPr>
            <a:r>
              <a:rPr lang="en-US" sz="1800" dirty="0"/>
              <a:t>After maximizing circularity everywhere else, </a:t>
            </a:r>
            <a:r>
              <a:rPr lang="en-US" sz="1800" b="1" dirty="0"/>
              <a:t>recover energy </a:t>
            </a:r>
            <a:r>
              <a:rPr lang="en-US" sz="1800" dirty="0"/>
              <a:t>from remaining waste</a:t>
            </a:r>
          </a:p>
        </p:txBody>
      </p:sp>
      <p:sp>
        <p:nvSpPr>
          <p:cNvPr id="5" name="TextBox 4">
            <a:extLst>
              <a:ext uri="{FF2B5EF4-FFF2-40B4-BE49-F238E27FC236}">
                <a16:creationId xmlns:a16="http://schemas.microsoft.com/office/drawing/2014/main" id="{ECD1B5C2-ED85-7A43-AA2F-738E615B0EBB}"/>
              </a:ext>
            </a:extLst>
          </p:cNvPr>
          <p:cNvSpPr txBox="1"/>
          <p:nvPr/>
        </p:nvSpPr>
        <p:spPr>
          <a:xfrm>
            <a:off x="596900" y="6248400"/>
            <a:ext cx="541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Circular economy practices strengthen resilience</a:t>
            </a:r>
          </a:p>
        </p:txBody>
      </p:sp>
      <p:sp>
        <p:nvSpPr>
          <p:cNvPr id="9" name="Title 1">
            <a:extLst>
              <a:ext uri="{FF2B5EF4-FFF2-40B4-BE49-F238E27FC236}">
                <a16:creationId xmlns:a16="http://schemas.microsoft.com/office/drawing/2014/main" id="{4DE57807-3A8D-4AF2-AEE5-4059866D1025}"/>
              </a:ext>
            </a:extLst>
          </p:cNvPr>
          <p:cNvSpPr txBox="1">
            <a:spLocks/>
          </p:cNvSpPr>
          <p:nvPr/>
        </p:nvSpPr>
        <p:spPr>
          <a:xfrm>
            <a:off x="536028" y="325542"/>
            <a:ext cx="11340662" cy="109306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lgn="ctr" defTabSz="1219170" rtl="0" eaLnBrk="1" latinLnBrk="0" hangingPunct="1">
              <a:spcBef>
                <a:spcPct val="0"/>
              </a:spcBef>
              <a:buNone/>
              <a:defRPr sz="5867"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2800" b="1" dirty="0">
                <a:solidFill>
                  <a:schemeClr val="tx2"/>
                </a:solidFill>
                <a:latin typeface="Arial" panose="020B0604020202020204" pitchFamily="34" charset="0"/>
                <a:ea typeface="+mj-ea"/>
                <a:cs typeface="Arial" panose="020B0604020202020204" pitchFamily="34" charset="0"/>
              </a:rPr>
              <a:t>Circular economy practices are “business practices”</a:t>
            </a:r>
          </a:p>
        </p:txBody>
      </p:sp>
      <p:grpSp>
        <p:nvGrpSpPr>
          <p:cNvPr id="10" name="Group 9">
            <a:extLst>
              <a:ext uri="{FF2B5EF4-FFF2-40B4-BE49-F238E27FC236}">
                <a16:creationId xmlns:a16="http://schemas.microsoft.com/office/drawing/2014/main" id="{41CA6E6B-CDF5-42EA-84D5-8E22C2C5B684}"/>
              </a:ext>
            </a:extLst>
          </p:cNvPr>
          <p:cNvGrpSpPr/>
          <p:nvPr/>
        </p:nvGrpSpPr>
        <p:grpSpPr>
          <a:xfrm>
            <a:off x="536028" y="1056194"/>
            <a:ext cx="11242624" cy="57976"/>
            <a:chOff x="830318" y="1176463"/>
            <a:chExt cx="10394730" cy="60251"/>
          </a:xfrm>
        </p:grpSpPr>
        <p:sp>
          <p:nvSpPr>
            <p:cNvPr id="11" name="Rectangle 10">
              <a:extLst>
                <a:ext uri="{FF2B5EF4-FFF2-40B4-BE49-F238E27FC236}">
                  <a16:creationId xmlns:a16="http://schemas.microsoft.com/office/drawing/2014/main" id="{19D7A805-7CAE-40F8-8B94-FAD1FB8F056D}"/>
                </a:ext>
              </a:extLst>
            </p:cNvPr>
            <p:cNvSpPr/>
            <p:nvPr/>
          </p:nvSpPr>
          <p:spPr bwMode="auto">
            <a:xfrm>
              <a:off x="7714593" y="1176463"/>
              <a:ext cx="3510455" cy="6025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indent="-115885" defTabSz="914377" fontAlgn="base">
                <a:spcBef>
                  <a:spcPct val="50000"/>
                </a:spcBef>
                <a:spcAft>
                  <a:spcPct val="0"/>
                </a:spcAft>
                <a:buFontTx/>
                <a:buChar char="•"/>
              </a:pPr>
              <a:endParaRPr lang="en-US" sz="1300">
                <a:solidFill>
                  <a:prstClr val="white"/>
                </a:solidFill>
                <a:latin typeface="Trebuchet MS" pitchFamily="34" charset="0"/>
                <a:ea typeface="HGｺﾞｼｯｸE"/>
                <a:cs typeface="Times New Roman" pitchFamily="18" charset="0"/>
              </a:endParaRPr>
            </a:p>
          </p:txBody>
        </p:sp>
        <p:sp>
          <p:nvSpPr>
            <p:cNvPr id="12" name="Rectangle 11">
              <a:extLst>
                <a:ext uri="{FF2B5EF4-FFF2-40B4-BE49-F238E27FC236}">
                  <a16:creationId xmlns:a16="http://schemas.microsoft.com/office/drawing/2014/main" id="{BB9DE785-CAA5-4914-B3B7-6B0A66909D75}"/>
                </a:ext>
              </a:extLst>
            </p:cNvPr>
            <p:cNvSpPr/>
            <p:nvPr/>
          </p:nvSpPr>
          <p:spPr bwMode="auto">
            <a:xfrm>
              <a:off x="830318" y="1176463"/>
              <a:ext cx="6961631" cy="6025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indent="-115885" defTabSz="914377" fontAlgn="base">
                <a:spcBef>
                  <a:spcPct val="50000"/>
                </a:spcBef>
                <a:spcAft>
                  <a:spcPct val="0"/>
                </a:spcAft>
                <a:buFontTx/>
                <a:buChar char="•"/>
              </a:pPr>
              <a:endParaRPr lang="en-US" sz="1300">
                <a:solidFill>
                  <a:prstClr val="white"/>
                </a:solidFill>
                <a:latin typeface="Trebuchet MS" pitchFamily="34" charset="0"/>
                <a:ea typeface="HGｺﾞｼｯｸE"/>
                <a:cs typeface="Times New Roman" pitchFamily="18" charset="0"/>
              </a:endParaRPr>
            </a:p>
          </p:txBody>
        </p:sp>
      </p:grpSp>
    </p:spTree>
    <p:extLst>
      <p:ext uri="{BB962C8B-B14F-4D97-AF65-F5344CB8AC3E}">
        <p14:creationId xmlns:p14="http://schemas.microsoft.com/office/powerpoint/2010/main" val="1772382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461F4F-8F9E-6944-9DBD-035D911A08FC}"/>
              </a:ext>
            </a:extLst>
          </p:cNvPr>
          <p:cNvPicPr>
            <a:picLocks noChangeAspect="1"/>
          </p:cNvPicPr>
          <p:nvPr/>
        </p:nvPicPr>
        <p:blipFill rotWithShape="1">
          <a:blip r:embed="rId2"/>
          <a:srcRect t="13828" b="-1"/>
          <a:stretch/>
        </p:blipFill>
        <p:spPr>
          <a:xfrm>
            <a:off x="771206" y="659414"/>
            <a:ext cx="10884766" cy="6198586"/>
          </a:xfrm>
          <a:prstGeom prst="rect">
            <a:avLst/>
          </a:prstGeom>
          <a:noFill/>
        </p:spPr>
      </p:pic>
      <p:sp>
        <p:nvSpPr>
          <p:cNvPr id="3" name="Speech Bubble: Rectangle with Corners Rounded 9">
            <a:extLst>
              <a:ext uri="{FF2B5EF4-FFF2-40B4-BE49-F238E27FC236}">
                <a16:creationId xmlns:a16="http://schemas.microsoft.com/office/drawing/2014/main" id="{B8671230-E5A7-7F4A-BBBA-95F04DC1CBB7}"/>
              </a:ext>
            </a:extLst>
          </p:cNvPr>
          <p:cNvSpPr/>
          <p:nvPr/>
        </p:nvSpPr>
        <p:spPr>
          <a:xfrm>
            <a:off x="4963533" y="1926795"/>
            <a:ext cx="1988167" cy="1146755"/>
          </a:xfrm>
          <a:prstGeom prst="wedgeRoundRectCallout">
            <a:avLst>
              <a:gd name="adj1" fmla="val -29812"/>
              <a:gd name="adj2" fmla="val -17980"/>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Recycling facilities operating within EIPs create synergies with other firms</a:t>
            </a:r>
            <a:endParaRPr kumimoji="0" lang="LID4096"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peech Bubble: Rectangle with Corners Rounded 17">
            <a:extLst>
              <a:ext uri="{FF2B5EF4-FFF2-40B4-BE49-F238E27FC236}">
                <a16:creationId xmlns:a16="http://schemas.microsoft.com/office/drawing/2014/main" id="{CFABD037-8B7E-434D-B922-55D4F4E7D892}"/>
              </a:ext>
            </a:extLst>
          </p:cNvPr>
          <p:cNvSpPr/>
          <p:nvPr/>
        </p:nvSpPr>
        <p:spPr>
          <a:xfrm>
            <a:off x="2413979" y="5204062"/>
            <a:ext cx="4683154" cy="883369"/>
          </a:xfrm>
          <a:prstGeom prst="wedgeRoundRectCallout">
            <a:avLst>
              <a:gd name="adj1" fmla="val -29812"/>
              <a:gd name="adj2" fmla="val -17980"/>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Resource efficient and cleaner production (RECP) and industrial synergies reduce resource use and waste from design to manufacturing</a:t>
            </a:r>
            <a:endParaRPr kumimoji="0" lang="LID4096"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peech Bubble: Rectangle with Corners Rounded 12">
            <a:extLst>
              <a:ext uri="{FF2B5EF4-FFF2-40B4-BE49-F238E27FC236}">
                <a16:creationId xmlns:a16="http://schemas.microsoft.com/office/drawing/2014/main" id="{1C95B1A6-7351-1E46-9CD2-7A2420B0AA9A}"/>
              </a:ext>
            </a:extLst>
          </p:cNvPr>
          <p:cNvSpPr/>
          <p:nvPr/>
        </p:nvSpPr>
        <p:spPr>
          <a:xfrm>
            <a:off x="7983989" y="3269214"/>
            <a:ext cx="3456543" cy="970081"/>
          </a:xfrm>
          <a:prstGeom prst="wedgeRoundRectCallout">
            <a:avLst>
              <a:gd name="adj1" fmla="val -29812"/>
              <a:gd name="adj2" fmla="val -17980"/>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EIPs provide testing ground for new circular economy enabling technologies and businesses for reuse, remanufacturing, intensifying product use</a:t>
            </a:r>
            <a:endParaRPr kumimoji="0" lang="LID4096"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peech Bubble: Rectangle with Corners Rounded 16">
            <a:extLst>
              <a:ext uri="{FF2B5EF4-FFF2-40B4-BE49-F238E27FC236}">
                <a16:creationId xmlns:a16="http://schemas.microsoft.com/office/drawing/2014/main" id="{B40F0BE4-9B97-7142-A5B5-E75E1AFBA87B}"/>
              </a:ext>
            </a:extLst>
          </p:cNvPr>
          <p:cNvSpPr/>
          <p:nvPr/>
        </p:nvSpPr>
        <p:spPr>
          <a:xfrm>
            <a:off x="8496955" y="1126257"/>
            <a:ext cx="2753077" cy="1369533"/>
          </a:xfrm>
          <a:prstGeom prst="wedgeRoundRectCallout">
            <a:avLst>
              <a:gd name="adj1" fmla="val -29812"/>
              <a:gd name="adj2" fmla="val -17980"/>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Management entity of an EIP provides circular economy services to its tenant firms (e.g. R&amp;D, maintenance, centralised waste collection, reuse and recycling)</a:t>
            </a:r>
            <a:endParaRPr kumimoji="0" lang="LID4096"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Rectangle with Corners Rounded 14">
            <a:extLst>
              <a:ext uri="{FF2B5EF4-FFF2-40B4-BE49-F238E27FC236}">
                <a16:creationId xmlns:a16="http://schemas.microsoft.com/office/drawing/2014/main" id="{6164AB8D-EC29-4443-B1DB-3F576DB5BAF0}"/>
              </a:ext>
            </a:extLst>
          </p:cNvPr>
          <p:cNvSpPr/>
          <p:nvPr/>
        </p:nvSpPr>
        <p:spPr>
          <a:xfrm>
            <a:off x="912233" y="3013150"/>
            <a:ext cx="3293536" cy="1023587"/>
          </a:xfrm>
          <a:prstGeom prst="wedgeRoundRectCallout">
            <a:avLst>
              <a:gd name="adj1" fmla="val -29812"/>
              <a:gd name="adj2" fmla="val -17980"/>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Organics-based firms in EIPs benefit from utility, by-product, supply chain, service synergies with other firms in the park for regeneration of biomass</a:t>
            </a:r>
            <a:endParaRPr kumimoji="0" lang="LID4096"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peech Bubble: Rectangle with Corners Rounded 8">
            <a:extLst>
              <a:ext uri="{FF2B5EF4-FFF2-40B4-BE49-F238E27FC236}">
                <a16:creationId xmlns:a16="http://schemas.microsoft.com/office/drawing/2014/main" id="{DDB7B72C-E691-BE4A-B8E7-DD44B29E4AB6}"/>
              </a:ext>
            </a:extLst>
          </p:cNvPr>
          <p:cNvSpPr/>
          <p:nvPr/>
        </p:nvSpPr>
        <p:spPr>
          <a:xfrm>
            <a:off x="96094" y="1176771"/>
            <a:ext cx="2860839" cy="880779"/>
          </a:xfrm>
          <a:prstGeom prst="wedgeRoundRectCallout">
            <a:avLst>
              <a:gd name="adj1" fmla="val -29812"/>
              <a:gd name="adj2" fmla="val -17980"/>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EIPs facilitate urban-industrial symbiosis on energy recovery from waste (e.g. heat and cooling districts)</a:t>
            </a:r>
            <a:endParaRPr kumimoji="0" lang="LID4096"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itle 1">
            <a:extLst>
              <a:ext uri="{FF2B5EF4-FFF2-40B4-BE49-F238E27FC236}">
                <a16:creationId xmlns:a16="http://schemas.microsoft.com/office/drawing/2014/main" id="{48ACB256-4B26-4EE3-8060-82EC2786ED74}"/>
              </a:ext>
            </a:extLst>
          </p:cNvPr>
          <p:cNvSpPr txBox="1">
            <a:spLocks/>
          </p:cNvSpPr>
          <p:nvPr/>
        </p:nvSpPr>
        <p:spPr>
          <a:xfrm>
            <a:off x="536028" y="325542"/>
            <a:ext cx="11340662" cy="109306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lgn="ctr" defTabSz="1219170" rtl="0" eaLnBrk="1" latinLnBrk="0" hangingPunct="1">
              <a:spcBef>
                <a:spcPct val="0"/>
              </a:spcBef>
              <a:buNone/>
              <a:defRPr sz="5867"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2800" b="1" dirty="0">
                <a:solidFill>
                  <a:schemeClr val="tx2"/>
                </a:solidFill>
                <a:latin typeface="Arial" panose="020B0604020202020204" pitchFamily="34" charset="0"/>
                <a:ea typeface="+mj-ea"/>
                <a:cs typeface="Arial" panose="020B0604020202020204" pitchFamily="34" charset="0"/>
              </a:rPr>
              <a:t>An EIP is a breeding ground for circular economy practices</a:t>
            </a:r>
          </a:p>
        </p:txBody>
      </p:sp>
      <p:grpSp>
        <p:nvGrpSpPr>
          <p:cNvPr id="11" name="Group 10">
            <a:extLst>
              <a:ext uri="{FF2B5EF4-FFF2-40B4-BE49-F238E27FC236}">
                <a16:creationId xmlns:a16="http://schemas.microsoft.com/office/drawing/2014/main" id="{6A3DC43D-8C49-4278-B747-27BB8BFF8C91}"/>
              </a:ext>
            </a:extLst>
          </p:cNvPr>
          <p:cNvGrpSpPr/>
          <p:nvPr/>
        </p:nvGrpSpPr>
        <p:grpSpPr>
          <a:xfrm>
            <a:off x="197908" y="863848"/>
            <a:ext cx="11242624" cy="57976"/>
            <a:chOff x="830318" y="1176463"/>
            <a:chExt cx="10394730" cy="60251"/>
          </a:xfrm>
        </p:grpSpPr>
        <p:sp>
          <p:nvSpPr>
            <p:cNvPr id="12" name="Rectangle 11">
              <a:extLst>
                <a:ext uri="{FF2B5EF4-FFF2-40B4-BE49-F238E27FC236}">
                  <a16:creationId xmlns:a16="http://schemas.microsoft.com/office/drawing/2014/main" id="{C920B5B0-E82A-4DE7-B9DD-084B9E3F7AE1}"/>
                </a:ext>
              </a:extLst>
            </p:cNvPr>
            <p:cNvSpPr/>
            <p:nvPr/>
          </p:nvSpPr>
          <p:spPr bwMode="auto">
            <a:xfrm>
              <a:off x="7714593" y="1176463"/>
              <a:ext cx="3510455" cy="6025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indent="-115885" defTabSz="914377" fontAlgn="base">
                <a:spcBef>
                  <a:spcPct val="50000"/>
                </a:spcBef>
                <a:spcAft>
                  <a:spcPct val="0"/>
                </a:spcAft>
                <a:buFontTx/>
                <a:buChar char="•"/>
              </a:pPr>
              <a:endParaRPr lang="en-US" sz="1300">
                <a:solidFill>
                  <a:prstClr val="white"/>
                </a:solidFill>
                <a:latin typeface="Trebuchet MS" pitchFamily="34" charset="0"/>
                <a:ea typeface="HGｺﾞｼｯｸE"/>
                <a:cs typeface="Times New Roman" pitchFamily="18" charset="0"/>
              </a:endParaRPr>
            </a:p>
          </p:txBody>
        </p:sp>
        <p:sp>
          <p:nvSpPr>
            <p:cNvPr id="13" name="Rectangle 12">
              <a:extLst>
                <a:ext uri="{FF2B5EF4-FFF2-40B4-BE49-F238E27FC236}">
                  <a16:creationId xmlns:a16="http://schemas.microsoft.com/office/drawing/2014/main" id="{98796577-1D60-463E-B977-C5E30AF3A03E}"/>
                </a:ext>
              </a:extLst>
            </p:cNvPr>
            <p:cNvSpPr/>
            <p:nvPr/>
          </p:nvSpPr>
          <p:spPr bwMode="auto">
            <a:xfrm>
              <a:off x="830318" y="1176463"/>
              <a:ext cx="6961631" cy="6025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indent="-115885" defTabSz="914377" fontAlgn="base">
                <a:spcBef>
                  <a:spcPct val="50000"/>
                </a:spcBef>
                <a:spcAft>
                  <a:spcPct val="0"/>
                </a:spcAft>
                <a:buFontTx/>
                <a:buChar char="•"/>
              </a:pPr>
              <a:endParaRPr lang="en-US" sz="1300">
                <a:solidFill>
                  <a:prstClr val="white"/>
                </a:solidFill>
                <a:latin typeface="Trebuchet MS" pitchFamily="34" charset="0"/>
                <a:ea typeface="HGｺﾞｼｯｸE"/>
                <a:cs typeface="Times New Roman" pitchFamily="18" charset="0"/>
              </a:endParaRPr>
            </a:p>
          </p:txBody>
        </p:sp>
      </p:grpSp>
    </p:spTree>
    <p:extLst>
      <p:ext uri="{BB962C8B-B14F-4D97-AF65-F5344CB8AC3E}">
        <p14:creationId xmlns:p14="http://schemas.microsoft.com/office/powerpoint/2010/main" val="289084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5512AF7-2848-4CDF-83DA-95184407960F}"/>
              </a:ext>
            </a:extLst>
          </p:cNvPr>
          <p:cNvSpPr>
            <a:spLocks noGrp="1"/>
          </p:cNvSpPr>
          <p:nvPr>
            <p:ph idx="4294967295"/>
          </p:nvPr>
        </p:nvSpPr>
        <p:spPr>
          <a:xfrm>
            <a:off x="7463483" y="2819043"/>
            <a:ext cx="4865672" cy="2526906"/>
          </a:xfrm>
          <a:prstGeom prst="rect">
            <a:avLst/>
          </a:prstGeom>
        </p:spPr>
        <p:txBody>
          <a:bodyPr lIns="91440" tIns="45720" rIns="91440" bIns="45720" anchor="t">
            <a:noAutofit/>
          </a:bodyPr>
          <a:lstStyle/>
          <a:p>
            <a:pPr marL="0" indent="0" defTabSz="914400" eaLnBrk="0" fontAlgn="base" hangingPunct="0">
              <a:lnSpc>
                <a:spcPct val="100000"/>
              </a:lnSpc>
              <a:spcBef>
                <a:spcPts val="600"/>
              </a:spcBef>
              <a:spcAft>
                <a:spcPts val="300"/>
              </a:spcAft>
              <a:buClr>
                <a:srgbClr val="002060"/>
              </a:buClr>
              <a:buNone/>
              <a:defRPr/>
            </a:pPr>
            <a:r>
              <a:rPr lang="en-US" sz="2000" dirty="0"/>
              <a:t>Improved </a:t>
            </a:r>
            <a:r>
              <a:rPr lang="en-US" sz="2000" dirty="0">
                <a:solidFill>
                  <a:srgbClr val="3C8FD4"/>
                </a:solidFill>
              </a:rPr>
              <a:t>competitiveness</a:t>
            </a:r>
            <a:r>
              <a:rPr lang="en-US" sz="2000" dirty="0"/>
              <a:t> and </a:t>
            </a:r>
            <a:r>
              <a:rPr lang="en-US" sz="2000" dirty="0">
                <a:solidFill>
                  <a:srgbClr val="3C8FD4"/>
                </a:solidFill>
              </a:rPr>
              <a:t>profitability</a:t>
            </a:r>
          </a:p>
          <a:p>
            <a:pPr marL="0" indent="0" defTabSz="914400" eaLnBrk="0" fontAlgn="base" hangingPunct="0">
              <a:lnSpc>
                <a:spcPct val="100000"/>
              </a:lnSpc>
              <a:spcBef>
                <a:spcPts val="600"/>
              </a:spcBef>
              <a:spcAft>
                <a:spcPts val="300"/>
              </a:spcAft>
              <a:buClr>
                <a:srgbClr val="002060"/>
              </a:buClr>
              <a:buNone/>
              <a:defRPr/>
            </a:pPr>
            <a:r>
              <a:rPr lang="en-US" sz="2000"/>
              <a:t>Creation of good-quality </a:t>
            </a:r>
            <a:r>
              <a:rPr lang="en-US" sz="2000" dirty="0">
                <a:solidFill>
                  <a:srgbClr val="3C8FD4"/>
                </a:solidFill>
              </a:rPr>
              <a:t>jobs</a:t>
            </a:r>
            <a:endParaRPr lang="en-US" sz="2000">
              <a:solidFill>
                <a:srgbClr val="3C8FD4"/>
              </a:solidFill>
              <a:cs typeface="Arial"/>
            </a:endParaRPr>
          </a:p>
          <a:p>
            <a:pPr marL="0" indent="0" defTabSz="914400" eaLnBrk="0" fontAlgn="base" hangingPunct="0">
              <a:spcBef>
                <a:spcPts val="600"/>
              </a:spcBef>
              <a:spcAft>
                <a:spcPts val="300"/>
              </a:spcAft>
              <a:buClr>
                <a:srgbClr val="002060"/>
              </a:buClr>
              <a:buNone/>
              <a:defRPr/>
            </a:pPr>
            <a:r>
              <a:rPr lang="en-US" sz="2000" dirty="0"/>
              <a:t>Improved workers </a:t>
            </a:r>
            <a:r>
              <a:rPr lang="en-US" sz="2000" dirty="0">
                <a:solidFill>
                  <a:srgbClr val="3C8FD4"/>
                </a:solidFill>
              </a:rPr>
              <a:t>health and safety </a:t>
            </a:r>
            <a:endParaRPr lang="en-US" sz="2000" dirty="0">
              <a:solidFill>
                <a:srgbClr val="3C8FD4"/>
              </a:solidFill>
              <a:cs typeface="Arial"/>
            </a:endParaRPr>
          </a:p>
          <a:p>
            <a:pPr marL="0" indent="0" defTabSz="914400" eaLnBrk="0" fontAlgn="base" hangingPunct="0">
              <a:lnSpc>
                <a:spcPct val="100000"/>
              </a:lnSpc>
              <a:spcBef>
                <a:spcPts val="600"/>
              </a:spcBef>
              <a:spcAft>
                <a:spcPts val="300"/>
              </a:spcAft>
              <a:buClr>
                <a:srgbClr val="002060"/>
              </a:buClr>
              <a:buNone/>
              <a:defRPr/>
            </a:pPr>
            <a:r>
              <a:rPr lang="en-US" sz="2000" dirty="0"/>
              <a:t>Increased </a:t>
            </a:r>
            <a:r>
              <a:rPr lang="en-US" sz="2000" dirty="0">
                <a:solidFill>
                  <a:srgbClr val="3C8FD4"/>
                </a:solidFill>
              </a:rPr>
              <a:t>quality of life</a:t>
            </a:r>
            <a:r>
              <a:rPr lang="en-US" sz="2000" dirty="0"/>
              <a:t> for communities</a:t>
            </a:r>
            <a:endParaRPr lang="en-US" sz="2000" dirty="0">
              <a:cs typeface="Arial"/>
            </a:endParaRPr>
          </a:p>
          <a:p>
            <a:pPr marL="0" indent="0" defTabSz="914400" eaLnBrk="0" fontAlgn="base" hangingPunct="0">
              <a:spcBef>
                <a:spcPts val="600"/>
              </a:spcBef>
              <a:spcAft>
                <a:spcPts val="300"/>
              </a:spcAft>
              <a:buClr>
                <a:srgbClr val="002060"/>
              </a:buClr>
              <a:buNone/>
              <a:defRPr/>
            </a:pPr>
            <a:r>
              <a:rPr lang="en-US" sz="2000"/>
              <a:t>Better access to </a:t>
            </a:r>
            <a:r>
              <a:rPr lang="en-US" sz="2000">
                <a:solidFill>
                  <a:srgbClr val="3C8FD4"/>
                </a:solidFill>
              </a:rPr>
              <a:t>new technologies</a:t>
            </a:r>
            <a:r>
              <a:rPr lang="en-US" sz="2000" dirty="0"/>
              <a:t> and </a:t>
            </a:r>
            <a:r>
              <a:rPr lang="en-US" sz="2000" dirty="0">
                <a:solidFill>
                  <a:srgbClr val="3C8FD4"/>
                </a:solidFill>
              </a:rPr>
              <a:t>finances</a:t>
            </a:r>
            <a:endParaRPr lang="en-GB" sz="2000" dirty="0">
              <a:solidFill>
                <a:srgbClr val="3C8FD4"/>
              </a:solidFill>
            </a:endParaRPr>
          </a:p>
        </p:txBody>
      </p:sp>
      <p:cxnSp>
        <p:nvCxnSpPr>
          <p:cNvPr id="11" name="Straight Arrow Connector 10">
            <a:extLst>
              <a:ext uri="{FF2B5EF4-FFF2-40B4-BE49-F238E27FC236}">
                <a16:creationId xmlns:a16="http://schemas.microsoft.com/office/drawing/2014/main" id="{43250B34-A182-4257-8E8B-8F73AF126444}"/>
              </a:ext>
            </a:extLst>
          </p:cNvPr>
          <p:cNvCxnSpPr>
            <a:cxnSpLocks/>
          </p:cNvCxnSpPr>
          <p:nvPr/>
        </p:nvCxnSpPr>
        <p:spPr>
          <a:xfrm flipV="1">
            <a:off x="4672856" y="4413188"/>
            <a:ext cx="144016" cy="331304"/>
          </a:xfrm>
          <a:prstGeom prst="straightConnector1">
            <a:avLst/>
          </a:prstGeom>
          <a:ln w="38100">
            <a:solidFill>
              <a:schemeClr val="accent2">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1B5C790-E7A7-4710-A912-6032FB92A94F}"/>
              </a:ext>
            </a:extLst>
          </p:cNvPr>
          <p:cNvCxnSpPr>
            <a:cxnSpLocks/>
          </p:cNvCxnSpPr>
          <p:nvPr/>
        </p:nvCxnSpPr>
        <p:spPr>
          <a:xfrm>
            <a:off x="458851" y="2865034"/>
            <a:ext cx="144016" cy="335326"/>
          </a:xfrm>
          <a:prstGeom prst="straightConnector1">
            <a:avLst/>
          </a:prstGeom>
          <a:ln w="381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7CAC834-0A4D-4BB4-91CD-4DF63447B696}"/>
              </a:ext>
            </a:extLst>
          </p:cNvPr>
          <p:cNvCxnSpPr>
            <a:cxnSpLocks/>
          </p:cNvCxnSpPr>
          <p:nvPr/>
        </p:nvCxnSpPr>
        <p:spPr>
          <a:xfrm>
            <a:off x="458851" y="3618815"/>
            <a:ext cx="144016" cy="335326"/>
          </a:xfrm>
          <a:prstGeom prst="straightConnector1">
            <a:avLst/>
          </a:prstGeom>
          <a:ln w="381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44E33A3-C1BA-40D1-A4AA-4278D793CA0C}"/>
              </a:ext>
            </a:extLst>
          </p:cNvPr>
          <p:cNvCxnSpPr>
            <a:cxnSpLocks/>
          </p:cNvCxnSpPr>
          <p:nvPr/>
        </p:nvCxnSpPr>
        <p:spPr>
          <a:xfrm>
            <a:off x="463117" y="4411664"/>
            <a:ext cx="144016" cy="335326"/>
          </a:xfrm>
          <a:prstGeom prst="straightConnector1">
            <a:avLst/>
          </a:prstGeom>
          <a:ln w="381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173504B-D860-4ED5-B952-9E7CB12594CF}"/>
              </a:ext>
            </a:extLst>
          </p:cNvPr>
          <p:cNvCxnSpPr>
            <a:cxnSpLocks/>
          </p:cNvCxnSpPr>
          <p:nvPr/>
        </p:nvCxnSpPr>
        <p:spPr>
          <a:xfrm flipV="1">
            <a:off x="7202955" y="2986750"/>
            <a:ext cx="144016" cy="331304"/>
          </a:xfrm>
          <a:prstGeom prst="straightConnector1">
            <a:avLst/>
          </a:prstGeom>
          <a:ln w="38100">
            <a:solidFill>
              <a:schemeClr val="accent2">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B8DBFB-8810-4346-B27B-BBA2216F5F3F}"/>
              </a:ext>
            </a:extLst>
          </p:cNvPr>
          <p:cNvCxnSpPr>
            <a:cxnSpLocks/>
          </p:cNvCxnSpPr>
          <p:nvPr/>
        </p:nvCxnSpPr>
        <p:spPr>
          <a:xfrm flipV="1">
            <a:off x="7203153" y="3539037"/>
            <a:ext cx="144016" cy="331304"/>
          </a:xfrm>
          <a:prstGeom prst="straightConnector1">
            <a:avLst/>
          </a:prstGeom>
          <a:ln w="38100">
            <a:solidFill>
              <a:schemeClr val="accent2">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A71F479-B154-460B-A951-114B3DF1AD5E}"/>
              </a:ext>
            </a:extLst>
          </p:cNvPr>
          <p:cNvCxnSpPr>
            <a:cxnSpLocks/>
          </p:cNvCxnSpPr>
          <p:nvPr/>
        </p:nvCxnSpPr>
        <p:spPr>
          <a:xfrm flipV="1">
            <a:off x="7168118" y="4044717"/>
            <a:ext cx="144016" cy="331304"/>
          </a:xfrm>
          <a:prstGeom prst="straightConnector1">
            <a:avLst/>
          </a:prstGeom>
          <a:ln w="38100">
            <a:solidFill>
              <a:schemeClr val="accent2">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8792E4-7951-407D-B6F1-4A22ECBF8716}"/>
              </a:ext>
            </a:extLst>
          </p:cNvPr>
          <p:cNvCxnSpPr>
            <a:cxnSpLocks/>
          </p:cNvCxnSpPr>
          <p:nvPr/>
        </p:nvCxnSpPr>
        <p:spPr>
          <a:xfrm flipV="1">
            <a:off x="7168118" y="4511897"/>
            <a:ext cx="144016" cy="331304"/>
          </a:xfrm>
          <a:prstGeom prst="straightConnector1">
            <a:avLst/>
          </a:prstGeom>
          <a:ln w="38100">
            <a:solidFill>
              <a:schemeClr val="accent2">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28BCC03-0F13-4FB0-AF24-DB0004F954F4}"/>
              </a:ext>
            </a:extLst>
          </p:cNvPr>
          <p:cNvCxnSpPr>
            <a:cxnSpLocks/>
          </p:cNvCxnSpPr>
          <p:nvPr/>
        </p:nvCxnSpPr>
        <p:spPr>
          <a:xfrm>
            <a:off x="458851" y="5170777"/>
            <a:ext cx="144016" cy="335326"/>
          </a:xfrm>
          <a:prstGeom prst="straightConnector1">
            <a:avLst/>
          </a:prstGeom>
          <a:ln w="38100">
            <a:prstDash val="sysDot"/>
            <a:tailEnd type="arrow"/>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F6DB77B8-B5FD-42FD-9F11-7E8D3131C42A}"/>
              </a:ext>
            </a:extLst>
          </p:cNvPr>
          <p:cNvSpPr txBox="1">
            <a:spLocks/>
          </p:cNvSpPr>
          <p:nvPr/>
        </p:nvSpPr>
        <p:spPr>
          <a:xfrm>
            <a:off x="536028" y="325542"/>
            <a:ext cx="11340662" cy="109306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lgn="ctr" defTabSz="1219170" rtl="0" eaLnBrk="1" latinLnBrk="0" hangingPunct="1">
              <a:spcBef>
                <a:spcPct val="0"/>
              </a:spcBef>
              <a:buNone/>
              <a:defRPr sz="5867"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17406D"/>
                </a:solidFill>
                <a:effectLst/>
                <a:uLnTx/>
                <a:uFillTx/>
                <a:latin typeface="Arial" panose="020B0604020202020204" pitchFamily="34" charset="0"/>
                <a:ea typeface="+mn-ea"/>
                <a:cs typeface="Arial" panose="020B0604020202020204" pitchFamily="34" charset="0"/>
              </a:rPr>
              <a:t>Key benefits of eco-industrial parks</a:t>
            </a:r>
          </a:p>
        </p:txBody>
      </p:sp>
      <p:grpSp>
        <p:nvGrpSpPr>
          <p:cNvPr id="22" name="Group 21">
            <a:extLst>
              <a:ext uri="{FF2B5EF4-FFF2-40B4-BE49-F238E27FC236}">
                <a16:creationId xmlns:a16="http://schemas.microsoft.com/office/drawing/2014/main" id="{8C1F1414-6974-4730-B2E7-78604FF92FED}"/>
              </a:ext>
            </a:extLst>
          </p:cNvPr>
          <p:cNvGrpSpPr/>
          <p:nvPr/>
        </p:nvGrpSpPr>
        <p:grpSpPr>
          <a:xfrm>
            <a:off x="536028" y="1056194"/>
            <a:ext cx="11242624" cy="57976"/>
            <a:chOff x="830318" y="1176463"/>
            <a:chExt cx="10394730" cy="60251"/>
          </a:xfrm>
        </p:grpSpPr>
        <p:sp>
          <p:nvSpPr>
            <p:cNvPr id="23" name="Rectangle 22">
              <a:extLst>
                <a:ext uri="{FF2B5EF4-FFF2-40B4-BE49-F238E27FC236}">
                  <a16:creationId xmlns:a16="http://schemas.microsoft.com/office/drawing/2014/main" id="{0E64EB63-176F-47C6-B269-9FB22DE22946}"/>
                </a:ext>
              </a:extLst>
            </p:cNvPr>
            <p:cNvSpPr/>
            <p:nvPr/>
          </p:nvSpPr>
          <p:spPr bwMode="auto">
            <a:xfrm>
              <a:off x="7714593" y="1176463"/>
              <a:ext cx="3510455" cy="6025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marR="0" lvl="0" indent="-115885" algn="l" defTabSz="914377"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a:ln>
                  <a:noFill/>
                </a:ln>
                <a:solidFill>
                  <a:prstClr val="white"/>
                </a:solidFill>
                <a:effectLst/>
                <a:uLnTx/>
                <a:uFillTx/>
                <a:latin typeface="Trebuchet MS" pitchFamily="34" charset="0"/>
                <a:ea typeface="HGｺﾞｼｯｸE"/>
                <a:cs typeface="Times New Roman" pitchFamily="18" charset="0"/>
              </a:endParaRPr>
            </a:p>
          </p:txBody>
        </p:sp>
        <p:sp>
          <p:nvSpPr>
            <p:cNvPr id="24" name="Rectangle 23">
              <a:extLst>
                <a:ext uri="{FF2B5EF4-FFF2-40B4-BE49-F238E27FC236}">
                  <a16:creationId xmlns:a16="http://schemas.microsoft.com/office/drawing/2014/main" id="{9B618E49-7573-4C44-BBA9-6E85EA952D54}"/>
                </a:ext>
              </a:extLst>
            </p:cNvPr>
            <p:cNvSpPr/>
            <p:nvPr/>
          </p:nvSpPr>
          <p:spPr bwMode="auto">
            <a:xfrm>
              <a:off x="830318" y="1176463"/>
              <a:ext cx="6961631" cy="6025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marR="0" lvl="0" indent="-115885" algn="l" defTabSz="914377"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a:ln>
                  <a:noFill/>
                </a:ln>
                <a:solidFill>
                  <a:prstClr val="white"/>
                </a:solidFill>
                <a:effectLst/>
                <a:uLnTx/>
                <a:uFillTx/>
                <a:latin typeface="Trebuchet MS" pitchFamily="34" charset="0"/>
                <a:ea typeface="HGｺﾞｼｯｸE"/>
                <a:cs typeface="Times New Roman" pitchFamily="18" charset="0"/>
              </a:endParaRPr>
            </a:p>
          </p:txBody>
        </p:sp>
      </p:grpSp>
      <p:pic>
        <p:nvPicPr>
          <p:cNvPr id="4" name="Picture 3">
            <a:extLst>
              <a:ext uri="{FF2B5EF4-FFF2-40B4-BE49-F238E27FC236}">
                <a16:creationId xmlns:a16="http://schemas.microsoft.com/office/drawing/2014/main" id="{78A34284-E017-4A27-A810-F269917089A9}"/>
              </a:ext>
            </a:extLst>
          </p:cNvPr>
          <p:cNvPicPr>
            <a:picLocks noChangeAspect="1"/>
          </p:cNvPicPr>
          <p:nvPr/>
        </p:nvPicPr>
        <p:blipFill rotWithShape="1">
          <a:blip r:embed="rId4"/>
          <a:srcRect l="18333" t="20185" r="30417" b="12963"/>
          <a:stretch/>
        </p:blipFill>
        <p:spPr>
          <a:xfrm>
            <a:off x="4042216" y="3291778"/>
            <a:ext cx="2706185" cy="1985636"/>
          </a:xfrm>
          <a:prstGeom prst="rect">
            <a:avLst/>
          </a:prstGeom>
        </p:spPr>
      </p:pic>
      <p:sp>
        <p:nvSpPr>
          <p:cNvPr id="25" name="Content Placeholder 2">
            <a:extLst>
              <a:ext uri="{FF2B5EF4-FFF2-40B4-BE49-F238E27FC236}">
                <a16:creationId xmlns:a16="http://schemas.microsoft.com/office/drawing/2014/main" id="{6AAFD5F3-3ED8-4882-91ED-22F5878E4627}"/>
              </a:ext>
            </a:extLst>
          </p:cNvPr>
          <p:cNvSpPr txBox="1">
            <a:spLocks/>
          </p:cNvSpPr>
          <p:nvPr/>
        </p:nvSpPr>
        <p:spPr>
          <a:xfrm>
            <a:off x="2384866" y="1569965"/>
            <a:ext cx="7083948" cy="765888"/>
          </a:xfrm>
          <a:prstGeom prst="rect">
            <a:avLst/>
          </a:prstGeom>
          <a:ln>
            <a:solidFill>
              <a:schemeClr val="tx2">
                <a:lumMod val="20000"/>
                <a:lumOff val="80000"/>
              </a:schemeClr>
            </a:solidFill>
          </a:ln>
        </p:spPr>
        <p:txBody>
          <a:bodyPr lIns="91440" tIns="45720" rIns="91440" bIns="45720" anchor="t">
            <a:no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300"/>
              </a:spcBef>
              <a:spcAft>
                <a:spcPts val="300"/>
              </a:spcAft>
              <a:buClr>
                <a:srgbClr val="002060"/>
              </a:buClr>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When comparing an </a:t>
            </a:r>
            <a:r>
              <a:rPr kumimoji="0" lang="en-US" sz="2000" b="1" i="0" u="none" strike="noStrike" kern="1200" cap="none" spc="0" normalizeH="0" baseline="0" noProof="0" dirty="0">
                <a:ln>
                  <a:noFill/>
                </a:ln>
                <a:solidFill>
                  <a:srgbClr val="0F6FC6"/>
                </a:solidFill>
                <a:effectLst/>
                <a:uLnTx/>
                <a:uFillTx/>
                <a:latin typeface="Arial" panose="020B0604020202020204"/>
                <a:ea typeface="+mn-ea"/>
                <a:cs typeface="+mn-cs"/>
              </a:rPr>
              <a:t>EIP</a:t>
            </a: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to a traditional industrial park the main differences are in the following </a:t>
            </a:r>
            <a:r>
              <a:rPr kumimoji="0" lang="en-US" sz="2000" b="1" i="0" u="none" strike="noStrike" kern="1200" cap="none" spc="0" normalizeH="0" baseline="0" noProof="0" dirty="0">
                <a:ln>
                  <a:noFill/>
                </a:ln>
                <a:solidFill>
                  <a:srgbClr val="3C8FD4"/>
                </a:solidFill>
                <a:effectLst/>
                <a:uLnTx/>
                <a:uFillTx/>
                <a:latin typeface="Arial" panose="020B0604020202020204"/>
                <a:ea typeface="+mn-ea"/>
                <a:cs typeface="+mn-cs"/>
              </a:rPr>
              <a:t>key benefits</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en-GB"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 name="Textfeld 1">
            <a:extLst>
              <a:ext uri="{FF2B5EF4-FFF2-40B4-BE49-F238E27FC236}">
                <a16:creationId xmlns:a16="http://schemas.microsoft.com/office/drawing/2014/main" id="{1E0ACF13-3FB3-47D5-87F3-33C96A4344FD}"/>
              </a:ext>
            </a:extLst>
          </p:cNvPr>
          <p:cNvSpPr txBox="1"/>
          <p:nvPr/>
        </p:nvSpPr>
        <p:spPr>
          <a:xfrm>
            <a:off x="727516" y="2759040"/>
            <a:ext cx="3314700" cy="2931572"/>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ts val="600"/>
              </a:spcBef>
              <a:spcAft>
                <a:spcPts val="300"/>
              </a:spcAft>
              <a:buClr>
                <a:srgbClr val="002060"/>
              </a:buClr>
              <a:buSzTx/>
              <a:buFontTx/>
              <a:buNone/>
              <a:tabLst/>
              <a:defRPr/>
            </a:pPr>
            <a:r>
              <a:rPr kumimoji="0" lang="en-US" sz="1800" b="0" i="0" u="none" strike="noStrike" kern="1200" cap="none" spc="0" normalizeH="0" baseline="0" noProof="0" dirty="0">
                <a:ln>
                  <a:noFill/>
                </a:ln>
                <a:solidFill>
                  <a:srgbClr val="3C8FD4"/>
                </a:solidFill>
                <a:effectLst/>
                <a:uLnTx/>
                <a:uFillTx/>
                <a:latin typeface="Arial" panose="020B0604020202020204"/>
                <a:ea typeface="+mn-ea"/>
                <a:cs typeface="+mn-cs"/>
              </a:rPr>
              <a:t>Reduced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use of </a:t>
            </a:r>
            <a:r>
              <a:rPr kumimoji="0" lang="en-US" sz="1800" b="0" i="0" u="none" strike="noStrike" kern="1200" cap="none" spc="0" normalizeH="0" baseline="0" noProof="0" dirty="0">
                <a:ln>
                  <a:noFill/>
                </a:ln>
                <a:solidFill>
                  <a:srgbClr val="3C8FD4"/>
                </a:solidFill>
                <a:effectLst/>
                <a:uLnTx/>
                <a:uFillTx/>
                <a:latin typeface="Arial" panose="020B0604020202020204"/>
                <a:ea typeface="+mn-ea"/>
                <a:cs typeface="+mn-cs"/>
              </a:rPr>
              <a:t>raw materials, </a:t>
            </a:r>
            <a:r>
              <a:rPr kumimoji="0" lang="en-US" sz="1800" b="0" i="0" u="none" strike="noStrike" kern="1200" cap="none" spc="0" normalizeH="0" baseline="0" noProof="0">
                <a:ln>
                  <a:noFill/>
                </a:ln>
                <a:solidFill>
                  <a:srgbClr val="3C8FD4"/>
                </a:solidFill>
                <a:effectLst/>
                <a:uLnTx/>
                <a:uFillTx/>
                <a:latin typeface="Arial" panose="020B0604020202020204"/>
                <a:ea typeface="+mn-ea"/>
                <a:cs typeface="+mn-cs"/>
              </a:rPr>
              <a:t>water, energy and chemicals </a:t>
            </a:r>
            <a:endParaRPr kumimoji="0" lang="en-US" sz="1800" b="0" i="0" u="none" strike="noStrike" kern="1200" cap="none" spc="0" normalizeH="0" baseline="0" noProof="0">
              <a:ln>
                <a:noFill/>
              </a:ln>
              <a:solidFill>
                <a:srgbClr val="3C8FD4"/>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600"/>
              </a:spcBef>
              <a:spcAft>
                <a:spcPts val="300"/>
              </a:spcAft>
              <a:buClr>
                <a:srgbClr val="002060"/>
              </a:buClr>
              <a:buSzTx/>
              <a:buFontTx/>
              <a:buNone/>
              <a:tabLst/>
              <a:defRPr/>
            </a:pPr>
            <a:r>
              <a:rPr kumimoji="0" lang="en-US" sz="1800" b="0" i="0" u="none" strike="noStrike" kern="1200" cap="none" spc="0" normalizeH="0" baseline="0" noProof="0">
                <a:ln>
                  <a:noFill/>
                </a:ln>
                <a:solidFill>
                  <a:srgbClr val="3C8FD4"/>
                </a:solidFill>
                <a:effectLst/>
                <a:uLnTx/>
                <a:uFillTx/>
                <a:latin typeface="Arial" panose="020B0604020202020204"/>
                <a:ea typeface="+mn-lt"/>
                <a:cs typeface="Arial" panose="020B0604020202020204"/>
              </a:rPr>
              <a:t>Reduced waste </a:t>
            </a:r>
            <a:r>
              <a:rPr kumimoji="0" lang="en-US" sz="1800" b="0" i="0" u="none" strike="noStrike" kern="1200" cap="none" spc="0" normalizeH="0" baseline="0" noProof="0">
                <a:ln>
                  <a:noFill/>
                </a:ln>
                <a:solidFill>
                  <a:prstClr val="black"/>
                </a:solidFill>
                <a:effectLst/>
                <a:uLnTx/>
                <a:uFillTx/>
                <a:latin typeface="Arial" panose="020B0604020202020204"/>
                <a:ea typeface="+mn-lt"/>
                <a:cs typeface="Arial" panose="020B0604020202020204"/>
              </a:rPr>
              <a:t>through resource circularity</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ts val="600"/>
              </a:spcBef>
              <a:spcAft>
                <a:spcPts val="300"/>
              </a:spcAft>
              <a:buClr>
                <a:srgbClr val="002060"/>
              </a:buClr>
              <a:buSzTx/>
              <a:buFontTx/>
              <a:buNone/>
              <a:tabLst/>
              <a:defRPr/>
            </a:pPr>
            <a:r>
              <a:rPr kumimoji="0" lang="en-US" sz="1800" b="0" i="0" u="none" strike="noStrike" kern="1200" cap="none" spc="0" normalizeH="0" baseline="0" noProof="0" dirty="0">
                <a:ln>
                  <a:noFill/>
                </a:ln>
                <a:solidFill>
                  <a:srgbClr val="3C8FD4"/>
                </a:solidFill>
                <a:effectLst/>
                <a:uLnTx/>
                <a:uFillTx/>
                <a:latin typeface="Arial" panose="020B0604020202020204"/>
                <a:ea typeface="+mn-ea"/>
                <a:cs typeface="+mn-cs"/>
              </a:rPr>
              <a:t>Minimized</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greenhouse gas </a:t>
            </a:r>
            <a:r>
              <a:rPr kumimoji="0" lang="en-US" sz="1800" b="0" i="0" u="none" strike="noStrike" kern="1200" cap="none" spc="0" normalizeH="0" baseline="0" noProof="0" dirty="0">
                <a:ln>
                  <a:noFill/>
                </a:ln>
                <a:solidFill>
                  <a:srgbClr val="3C8FD4"/>
                </a:solidFill>
                <a:effectLst/>
                <a:uLnTx/>
                <a:uFillTx/>
                <a:latin typeface="Arial" panose="020B0604020202020204"/>
                <a:ea typeface="+mn-ea"/>
                <a:cs typeface="+mn-cs"/>
              </a:rPr>
              <a:t>emissions and release of </a:t>
            </a:r>
            <a:r>
              <a:rPr kumimoji="0" lang="en-US" sz="1800" b="0" i="0" u="none" strike="noStrike" kern="1200" cap="none" spc="0" normalizeH="0" baseline="0" noProof="0">
                <a:ln>
                  <a:noFill/>
                </a:ln>
                <a:solidFill>
                  <a:srgbClr val="3C8FD4"/>
                </a:solidFill>
                <a:effectLst/>
                <a:uLnTx/>
                <a:uFillTx/>
                <a:latin typeface="Arial" panose="020B0604020202020204"/>
                <a:ea typeface="+mn-ea"/>
                <a:cs typeface="+mn-cs"/>
              </a:rPr>
              <a:t>pollutants</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ts val="600"/>
              </a:spcBef>
              <a:spcAft>
                <a:spcPts val="300"/>
              </a:spcAft>
              <a:buClr>
                <a:srgbClr val="002060"/>
              </a:buClr>
              <a:buSzTx/>
              <a:buFontTx/>
              <a:buNone/>
              <a:tabLst/>
              <a:defRPr/>
            </a:pPr>
            <a:r>
              <a:rPr kumimoji="0" lang="en-US" sz="1800" b="0" i="0" u="none" strike="noStrike" kern="1200" cap="none" spc="0" normalizeH="0" baseline="0" noProof="0" dirty="0">
                <a:ln>
                  <a:noFill/>
                </a:ln>
                <a:solidFill>
                  <a:srgbClr val="3C8FD4"/>
                </a:solidFill>
                <a:effectLst/>
                <a:uLnTx/>
                <a:uFillTx/>
                <a:latin typeface="Arial" panose="020B0604020202020204"/>
                <a:ea typeface="+mn-ea"/>
                <a:cs typeface="+mn-cs"/>
              </a:rPr>
              <a:t>Reduced</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environmental, </a:t>
            </a: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economic and social </a:t>
            </a:r>
            <a:r>
              <a:rPr kumimoji="0" lang="en-US" sz="1800" b="0" i="0" u="none" strike="noStrike" kern="1200" cap="none" spc="0" normalizeH="0" baseline="0" noProof="0" dirty="0">
                <a:ln>
                  <a:noFill/>
                </a:ln>
                <a:solidFill>
                  <a:srgbClr val="3C8FD4"/>
                </a:solidFill>
                <a:effectLst/>
                <a:uLnTx/>
                <a:uFillTx/>
                <a:latin typeface="Arial" panose="020B0604020202020204"/>
                <a:ea typeface="+mn-ea"/>
                <a:cs typeface="+mn-cs"/>
              </a:rPr>
              <a:t>risks</a:t>
            </a:r>
            <a:endParaRPr kumimoji="0" lang="en-US" sz="1800" b="0" i="0" u="none" strike="noStrike" kern="1200" cap="none" spc="0" normalizeH="0" baseline="0" noProof="0" dirty="0">
              <a:ln>
                <a:noFill/>
              </a:ln>
              <a:solidFill>
                <a:srgbClr val="3C8FD4"/>
              </a:solidFill>
              <a:effectLst/>
              <a:uLnTx/>
              <a:uFillTx/>
              <a:latin typeface="Arial" panose="020B0604020202020204"/>
              <a:ea typeface="+mn-ea"/>
              <a:cs typeface="Arial"/>
            </a:endParaRPr>
          </a:p>
        </p:txBody>
      </p:sp>
      <p:cxnSp>
        <p:nvCxnSpPr>
          <p:cNvPr id="26" name="Straight Arrow Connector 18">
            <a:extLst>
              <a:ext uri="{FF2B5EF4-FFF2-40B4-BE49-F238E27FC236}">
                <a16:creationId xmlns:a16="http://schemas.microsoft.com/office/drawing/2014/main" id="{A28F751D-FF02-4D35-AB46-B78A411F938C}"/>
              </a:ext>
            </a:extLst>
          </p:cNvPr>
          <p:cNvCxnSpPr>
            <a:cxnSpLocks/>
          </p:cNvCxnSpPr>
          <p:nvPr/>
        </p:nvCxnSpPr>
        <p:spPr>
          <a:xfrm flipV="1">
            <a:off x="7203153" y="5040387"/>
            <a:ext cx="144016" cy="331304"/>
          </a:xfrm>
          <a:prstGeom prst="straightConnector1">
            <a:avLst/>
          </a:prstGeom>
          <a:ln w="38100">
            <a:solidFill>
              <a:schemeClr val="accent2">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413150"/>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607CE9-2D15-3243-97A4-23DCC7055F1B}"/>
              </a:ext>
            </a:extLst>
          </p:cNvPr>
          <p:cNvSpPr txBox="1"/>
          <p:nvPr/>
        </p:nvSpPr>
        <p:spPr>
          <a:xfrm>
            <a:off x="3473570" y="6579080"/>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136A4F62-2C37-C64C-9AB3-F97E1FCEE76F}"/>
              </a:ext>
            </a:extLst>
          </p:cNvPr>
          <p:cNvGrpSpPr/>
          <p:nvPr/>
        </p:nvGrpSpPr>
        <p:grpSpPr>
          <a:xfrm>
            <a:off x="487412" y="1233616"/>
            <a:ext cx="11242624" cy="57976"/>
            <a:chOff x="830318" y="1176463"/>
            <a:chExt cx="10394730" cy="60251"/>
          </a:xfrm>
        </p:grpSpPr>
        <p:sp>
          <p:nvSpPr>
            <p:cNvPr id="9" name="Rectangle 8">
              <a:extLst>
                <a:ext uri="{FF2B5EF4-FFF2-40B4-BE49-F238E27FC236}">
                  <a16:creationId xmlns:a16="http://schemas.microsoft.com/office/drawing/2014/main" id="{4B5B2F84-1678-3040-B1DA-7DC3FD396C71}"/>
                </a:ext>
              </a:extLst>
            </p:cNvPr>
            <p:cNvSpPr/>
            <p:nvPr/>
          </p:nvSpPr>
          <p:spPr bwMode="auto">
            <a:xfrm>
              <a:off x="7714593" y="1176463"/>
              <a:ext cx="3510455" cy="6025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marR="0" lvl="0" indent="-115885" algn="l" defTabSz="914377"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a:ln>
                  <a:noFill/>
                </a:ln>
                <a:solidFill>
                  <a:prstClr val="white"/>
                </a:solidFill>
                <a:effectLst/>
                <a:uLnTx/>
                <a:uFillTx/>
                <a:latin typeface="Trebuchet MS" pitchFamily="34" charset="0"/>
                <a:ea typeface="HGｺﾞｼｯｸE"/>
                <a:cs typeface="Times New Roman" pitchFamily="18" charset="0"/>
              </a:endParaRPr>
            </a:p>
          </p:txBody>
        </p:sp>
        <p:sp>
          <p:nvSpPr>
            <p:cNvPr id="10" name="Rectangle 9">
              <a:extLst>
                <a:ext uri="{FF2B5EF4-FFF2-40B4-BE49-F238E27FC236}">
                  <a16:creationId xmlns:a16="http://schemas.microsoft.com/office/drawing/2014/main" id="{8F1AFD2E-CC7E-7C48-BFCF-FAE926F50228}"/>
                </a:ext>
              </a:extLst>
            </p:cNvPr>
            <p:cNvSpPr/>
            <p:nvPr/>
          </p:nvSpPr>
          <p:spPr bwMode="auto">
            <a:xfrm>
              <a:off x="830318" y="1176463"/>
              <a:ext cx="6961631" cy="6025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marR="0" lvl="0" indent="-115885" algn="l" defTabSz="914377"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a:ln>
                  <a:noFill/>
                </a:ln>
                <a:solidFill>
                  <a:prstClr val="white"/>
                </a:solidFill>
                <a:effectLst/>
                <a:uLnTx/>
                <a:uFillTx/>
                <a:latin typeface="Trebuchet MS" pitchFamily="34" charset="0"/>
                <a:ea typeface="HGｺﾞｼｯｸE"/>
                <a:cs typeface="Times New Roman" pitchFamily="18" charset="0"/>
              </a:endParaRPr>
            </a:p>
          </p:txBody>
        </p:sp>
      </p:grpSp>
      <p:sp>
        <p:nvSpPr>
          <p:cNvPr id="13" name="Title 2">
            <a:extLst>
              <a:ext uri="{FF2B5EF4-FFF2-40B4-BE49-F238E27FC236}">
                <a16:creationId xmlns:a16="http://schemas.microsoft.com/office/drawing/2014/main" id="{FC3B123F-8B54-DD4E-ADA3-0D1F76C89CE9}"/>
              </a:ext>
            </a:extLst>
          </p:cNvPr>
          <p:cNvSpPr txBox="1">
            <a:spLocks/>
          </p:cNvSpPr>
          <p:nvPr/>
        </p:nvSpPr>
        <p:spPr>
          <a:xfrm>
            <a:off x="617537" y="536046"/>
            <a:ext cx="11157817" cy="660511"/>
          </a:xfrm>
          <a:prstGeom prst="rect">
            <a:avLst/>
          </a:prstGeom>
        </p:spPr>
        <p:txBody>
          <a:bodyPr lIns="0" tIns="0" rIns="0" bIns="0" anchor="ctr"/>
          <a:lstStyle>
            <a:lvl1pPr algn="l" defTabSz="1219170" rtl="0" eaLnBrk="1" latinLnBrk="0" hangingPunct="1">
              <a:spcBef>
                <a:spcPct val="0"/>
              </a:spcBef>
              <a:buNone/>
              <a:defRPr sz="4800" kern="1200">
                <a:solidFill>
                  <a:schemeClr val="bg1">
                    <a:lumMod val="50000"/>
                  </a:schemeClr>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Towards an International Framework for EIPs</a:t>
            </a:r>
            <a:endParaRPr kumimoji="0" lang="en-US" sz="2800" b="0" i="0" u="none" strike="noStrike" kern="1200" cap="none" spc="0" normalizeH="0" baseline="0" noProof="0">
              <a:ln>
                <a:noFill/>
              </a:ln>
              <a:solidFill>
                <a:prstClr val="white">
                  <a:lumMod val="50000"/>
                </a:prstClr>
              </a:solidFill>
              <a:effectLst/>
              <a:uLnTx/>
              <a:uFillTx/>
              <a:latin typeface="Arial" panose="020B0604020202020204"/>
              <a:ea typeface="+mj-ea"/>
              <a:cs typeface="+mj-cs"/>
            </a:endParaRPr>
          </a:p>
        </p:txBody>
      </p:sp>
      <p:sp>
        <p:nvSpPr>
          <p:cNvPr id="11" name="AutoShape 3" descr="data:image/jpg;base64,%20/9j/4AAQSkZJRgABAQEAYABgAAD/2wBDAAUDBAQEAwUEBAQFBQUGBwwIBwcHBw8LCwkMEQ8SEhEPERETFhwXExQaFRERGCEYGh0dHx8fExciJCIeJBweHx7/2wBDAQUFBQcGBw4ICA4eFBEUHh4eHh4eHh4eHh4eHh4eHh4eHh4eHh4eHh4eHh4eHh4eHh4eHh4eHh4eHh4eHh4eHh7/wAARCABiAH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KoopKACjNMllSKJpJGCIoyzMcAD1rifEXjyNNdtvDvhy3Gp6rcgNndiKBT/E569OcVpTpSqP3Uc9fFUqCTm9/wATuM0ua5vXfEa6Fb21nIr6nrFwuIbW2TDynucfwqPU1j3Wlavf2zX3jLxH/ZdnjJsrGbyY0Ho8p+Zj9MCqjRb1k7Iipi0naKu/ut6s7G61LT7X/j5vraHnH7yULz+NOtb6xuhutbyCYH/nnIG/lXj3ixvhrH4Z1GPR9Na9uvJcJcpayTBWx97zGGPxzVPQpvCdzcWkeqaLY6JamID7Q3nW85faPmDBQvX3rpWCTp8+v3HnSzaUayp6fe/ztY91zRnrXA+TrWgrDP4f1+PW7OT7lhfTqZHHpFKOScdmz9a2LPXG8R6LO+hXH2HVLc4kt7qP5o5B/BIvofUfUVzSoNap6HoU8ZGXuyVn27+h04NLXA+EPiLaXst5puv2/wDZOq2LbbiNiShGcbwf7v16ZBru45FkUMhDKRkEHIIqatGdJ2mjTD4qliI81OVx9FFFZnQFFFFABSGlqhrmoWul6XPf31yltbxLlpH4C54GfxpxTk7ImclCLk+h5x8UdfGpanpOgW0u2xkvW+2ybwFZIQGdSf7oPX6VgeCNQh0ybVPElnA92skjJ9qZcG9uXbCQxDtGM9e/4VU8N+Gb3xL4fScGDUktLm5Lx29yP9IMhVghb+EZ5PtXUeGJ9PuvFOhaJdahp3m6XFI72cDYC3XTaF9EXPNe9NQpUnSjrbc+Lg6uIxCrz0vbl/LT03G6rZ6r4Re08TC8OoeI79vLubIgsLnPPlx91CevTjmn2Vz4durG38TeK9Q/tq/ncrb6esZZYX/55pD1LDuWGfpU48UeG7fxvquqa1rVitza5tLC3MmTGo++TxwzNx9BWdd2c/hcx+P7q90+PUr6U+fbSsFheNvuojgfKwAB3d+axUZSSjJWk9vPy9PM63KMZOVNpxW63t/efn5Gl4z1DxXeeDdU8rw5Z6Tpn2R932mfM23HZEGFPsTVzT9T8T2ehWy6t4WttT037OmWspd7hNo6xuBn8DWN4sfUtS8Ez6zrniyCytr2EraWloQsDFh8qvIQS3v0FSW+qX/h3wvaa9pviy21XSyFia3v2AXdjBWOUDIwQeoPSpUL01FJXv5/mW6qVZzcnbl8tvTsebeJ7qKz8TTeKPB6va2dnMiyRYKCKQk/LsPRWx6cEmvRPDlpd6to3/Cf6Pqn2vxBu3zwr8sTRgc2232HRjznmudvLzRZt2snxBpGoazqEgS/snfZbPC38Az3XqG6k11/w+8Jz+HPFRvtAvUu/DeoRHzIxMGMTgZBz/F3GRzzXdi6sfYJNWku63XVP+tTy8voz+tNp80ZPo/hb2kl+aOY8UXVlN4h03xNdq0On3uPK1AJuVVYFZLace2Tg9unQV0fwc8RSW1qPDepSl/JvZbS1mZslgo3Kue/y5wfaqnjWOHw/b61ZTXemw21zcreWNvdONspYfvoivUKeoPYmuZ8O6fHf3ukxeF761m8rU0vprdroebboFClQT98AZwR2xWXJGth3zbdH0NFUqYXGpwd291110/4J9CClpB0FLXz59wFFFFABXF/G3/kmWsf9c1/9DFdpXN/ErSpta8E6pptsN08sBMa/wB5hyB+lb4WSjWg3tdHHmEJTwtSMVq0zjP2af8AkT77/r9b/wBBWuL8F/8AJwNx/wBftz/I1F8L/iJB4H0690nUtLuZJGmMg2kKytgAqwP0q58F7O88QfEy68UG1eK1V5Zi38Id+ig9+Ca+mq0Z0p4mrP4ZLR97nw1HE069PBUKes4PVW2OI8ZW81z4014QoXMdzNI4/wBkNya6HW/EB1j4NWFlM+6506+WFsnkptbafy4/CtLwTbxXfx01O1mQPFLJdo6nuCCK4jxrpFx4a8QahocjOIVk3Jno6c7D+Rr04Sp1p06T3ioyR4tWnWw1OrXj8M3KLXzuj0b4g/8AJCPDX1i/9BNZupH/AIx307/sIn/0Jq0/iD/yQnw16Zi/9BNZepf8m76d/wBhE/8AoTV59Br2UP8Ar4z18Sn7ap/15X6Gj8OPhhofijwTDql1c3kN3KXXKONgwxAO0iqHwq1S+8H+P7/w5cTtLajzkkQHK70BIcDtkCl8B/Fa28LeD4tGGkzXNxGXIk80KhJJI9+9WvhD4f1PxJ4vvPFmq27RWr+awZlIEjuMfLnqACeaK3tYqu8U/c+zfv5E4f2E3hvqC/e/atft1Mz4faJ/wsrxzqOoa9cSvBGPNkVWwTk4RAewAHapvi/4Pt/A2oabrPh2ae3R3IUGQkxSLyME84PPFV9B1K/+E/jm8h1Gxlms5gU+XjzEByrqTwfcfWnePvFF58Tta0/R9D02dYo2JVW5JY9WbHCgD+taXrfWYzi/3Fvlaxk/qv1KVOa/2nm+d7/ke++E9ROr+GtO1Nl2tc26SMPQkc/rWpWf4c05dJ0Kx0xDlbaFYs+uB1rRr46py875dj9Jw/P7KPPvZXCiiioNgqtqMLXFlNbpM8LyRlVkQ4ZCR1HvVmkpp21FJcysfOmtahqllDqmg+Io4rjVVidtN1JolYzgEEjOOTgHHccg12Wm+Ir1vDulx6U+L+1s4dQ8iIALfQ42ypgfxAg/jil+LOl3enmbUG0saxoUzeZc24JE1pJ3liYcjOOe2a4a01jT7E+Hta0XUWuY9JmaGaKVdsyW7nPzjowBJG4e1fRxisVRTUf8r2/A+CnKeAxMlKX+dr7+Z1HxJ882Np4s8I6/LFJfEBLOJQXkJHOzA3ZHOR7VR+Htv8QdTkfWpmsNZtgpXyr2RGMhB+6CBlD16/iK2tOFpa+LLvXvDenx3N3DldQ0pj+8QNz51vnjDDBx3+tblpaaD4hvJdW8KazLo2rk/wCkxoApLeksLdT79fesHiXTpez5fm1qvL/gnZDBqtX9spW/up6PzV9L+Rwvxc8S+ImjsYrPTtR0a3hUie2e1GxW7MHAKkfSvPX8W+JGtxbNq87QA5EZVdgPrjFe4+Oj46g8H6pDfw6Je2v2dxJPE7xOFx12EEZ/GuH8Q/DfxRrlrFrltp+nQu1vGPs0NwSZAFADDKgA46816WWYvDRpqNaMUr7nj51gMZUrynQlJu21rafkYHhXXtYW2ub6OaC4uIGQCGeKNhMCfuouM7+D7Yr2Lw34ja08H3XinVL1Z3unxb2MLZWFvupAo6789feue8FaJoPw+tY7jWfK1DxNcf6q1t182Vc/wIO3u3AojNlpviw6trVrBHq9yTcxaXE+YrJFU7p5e3mY7j6D1rix1SliKj9nHT8/L08z0MrpVsFSjKpPXqu3m/PyI/FWsXaeE9T0zUXS81W3tPtd07ori3klcBIkz02g/pWN4ZvNY1jUtO0Xw9J/ZVpbrEuqX8KKpllwMopA5PXj1yegrE/tjSW07VLzXprma61m+Wf7Fb8SPEuSis38AJI98AYFeo/CzQ9UuPJ1nVrGHSrOFT/ZulxLtEWRgyP3Lkcc88mqqpYai1Jf5bdF1Jw3Nj8VFxlp5b2T6vpc9HjXairknAxk9TT6QdKWvmz7xBRRRQAUUUUARTRrJE0bZwwIOK8R8d+E5NHv5byTwidTt33bbzTJjDMAf+ekYBBPuBg+le5VFdW8VzA8My7o3GGGa6cLiZUJXWx5+YZfDGQs9Gtna/5nzWupStd6fdaHpviO01axAijmeDzd8Y6RuABke/pXeXGt6DqVslz8QNBTRL5V+W6WcJKcd1CnzB9DW3r3gPX7hmTSPHGqWds3HkyYkKj0D8N+ZrmLv4XNoFr/AGpFBN4p1h5AqLcHbFGSf9YwJywH1r15YjDV0ruz6Wvf73/wT5mOCx2Fk+WPMut7W+5dfuINUvtMuNNFrF4m8Yppl4TErzWwlSRT2XcN5HuM06LVNLXT2N7r/jS+061YRSPBCIo1A4wwUBwPrivRPB/hKHST/aOpTf2lrMi/vbqQcJ/sRr0RR6Co/GfhBdTY6po8w03Wo1O2dB8sw/uSr0ZT05rk+s0ubk6d/wClc9F4DE+z9rpftrt95xtv4i0mzsJB8NtDt7+5kT95cGUGZT6sjHe5/SuHWS6tvtqal4a8TahqV84+13DKYmkUHPljCthc4zg9q7Oz+Fkev2C6pcW0/hfVw7B47dw0bMD99RnKg9cA10fh/wCHd9bOv9s+MNY1KFTnyBKY0b2Yg5I9s11rE4WjF8ru/O9/vR50sBjsXKPPGy6Wtb7nrc534eeEr+8vEv38NWmgWuctLK5nvJfYFvufXGfSvYkRUUKvAAwBTbeOOGJIokCIgAVQOAKlrx8TiJV5czPqMBgYYSnyx36sSloornO4KKKKACiiigAooooASilooASilooASilooASloooAKKKKACiiigAooooAKKKKACiiigAooooAKKKKACiiigAooooAKKKKAP/Z">
            <a:extLst>
              <a:ext uri="{FF2B5EF4-FFF2-40B4-BE49-F238E27FC236}">
                <a16:creationId xmlns:a16="http://schemas.microsoft.com/office/drawing/2014/main" id="{EE557CAE-4297-4175-A85A-08F369B2E686}"/>
              </a:ext>
            </a:extLst>
          </p:cNvPr>
          <p:cNvSpPr>
            <a:spLocks noChangeAspect="1" noChangeArrowheads="1"/>
          </p:cNvSpPr>
          <p:nvPr/>
        </p:nvSpPr>
        <p:spPr bwMode="auto">
          <a:xfrm>
            <a:off x="2725540" y="3721542"/>
            <a:ext cx="1108179" cy="11081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utoShape 4" descr="data:image/jpg;base64,%20/9j/4AAQSkZJRgABAQEAYABgAAD/2wBDAAUDBAQEAwUEBAQFBQUGBwwIBwcHBw8LCwkMEQ8SEhEPERETFhwXExQaFRERGCEYGh0dHx8fExciJCIeJBweHx7/2wBDAQUFBQcGBw4ICA4eFBEUHh4eHh4eHh4eHh4eHh4eHh4eHh4eHh4eHh4eHh4eHh4eHh4eHh4eHh4eHh4eHh4eHh7/wAARCAAxAL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DSVS1/VrDQ9HutX1S4W3s7WMySyN2A/mfavn68/aUvZ76VtE8FzXWnQt88jyNv2+p2ghePU1jVr06TXMz0sBlGLx6csPC6W70S/E+ju1c54n8ZaH4f1vSNGvrgtqGrXAgtoIxluf4m9F9685+E/wAbZfHnj4+H49CSztWgkmjmafc+FxgEYx3qHx54j8P2n7QuiaLd+D7O91KX7OItUeUiSHcWxhcY4/rWbxMZQUoPrY6qeS16WJdDEwd1Fysmv89u/U9vo715l8afiXqXgC602Gw8NyawLxHZmVmHl7SOOAeua82uf2mNXtdv2rwOIN33fMndc/TK06mLpU3yyZOD4fx+MpqrRhdPbVflc+lu9Fct8LfEmpeLfB1r4g1LSl0trsloYRIXzH/CxJA68/hipNc8SSaXr32eWGI2KRK80m4+YCVkbIHQgCI/nW6mnFSPMlhqkasqTXvLf5HTGiuQl8eaZJpEl7Z29xLKLZp44XUKWwJDjOcf8sm56dKtS+MdPjknga2uzNBIkbRhF3EspbIGeVAB59jjNL2ke43hay3idJQOtcfF4+0yMrDe29zDO16bVEVNwYbmAcc/d+U+/tVnXPFC6TrrW1yka2cUPmSyfMXJ2O/ygDHSM9SM9ulPnj3D6rWvblOnorkz4+0RbQXDx3iR/ZDdZeMDI3bdo55bPpxjBzRD4yhlcSpaSm1KPICB+8KrCkv3fX5sY9qXtI9w+qVusTre1IeK5S58bWZtfNsrK6uW8qKXAC4+dwNmc43YOcdOOtR3XjqwctBp1vNcXO23cIwCjbK6LnOeo3gkUc8e4LC1v5TsBRWd4c1B9U0iG+ktzbtJu/dkgkYYjt9K0apO5hKLi2mFFFFMQUUUUAFFFFAHk/7WDunwavgjFQ1zArYPUbxxV39m7T7G3+DeiNDaxI11G8lwQozIxdgS3rwMVP8AtGaDf+IvhPqllpsTTXMRjuFiUZZwjAkD3xmvKvgz8cvDPhj4fW2ga/b3sV3pwaOPyYt4mXJI/wB084Oa4Kk408TzT0Vj63C4avjMj9lhouUlUu0t7cuhS+DVtb2f7VWu2trCkMETXqpGgwFG4cCrnxS/5O48N/W0/m1Yf7O+rnX/ANou/wBb8nyPt0V3OIyc7QxBxW58Uv8Ak7jw39bP+bVxxadBNfzH0NeMoZo4z3VDX7j6XcLyWA49a+UvF003xo+PVvoNi5bQtNcxl0+75SH97J/wI4UfhXrv7Snjj/hEPAUtvZzbNU1XNvbYPKLj53/AHA9yK8g/Z08d/D3wFoN3PrF1df21eyYl2WxYJEv3VDe/JP8A9aunF1YTqKlJ2W7/AMjxeH8FiKGCqZhSg5Tfuwsr6veXyPqy0t4bS1itreNY4YkEcaKOFUDAArl/EGpaZbeI5VvNJgeSCzVhdSJnIfzMoMAn7qN+eKt+AvGOieNtHfVtBllltUmaFjLGUO8AE8H2YVX8USabJrP9n6ppFtdWk1sJLidmy0aq2EBXHQs2Bz3b3ruck4pxZ8vClOnWlCpF8y3WzGq/h5tJudUtdDhYafG9sm+AIGXoyqf7vJH51n3GseE2uWj/ALCV0a6KXUklqAF8qORlk5+8v7tgPxrTfxF4Yisru32n7NHCbmZBCdpUtgn3OaqNrfguS9jtfsu8y7ZFk+ysYyWXIJbGOk2P+B4qW10aN4RlreEho8Q+E7i1W+j0mWZUCXAZbLJVzIyLj/a3bz9Mmn3niHw5d6mpi04X14pggZzCMiKfjOT/AA4JyKr2niTwPb6VI8dq9vawrGCsloy5GcrjPXG7P/Aqd/aPgW1murr7GkLxzwwSyfZ2AJDEIR6gMh5HdaV/NFOlZv3JeX4DX1jwakJ36OkjR2iJtjs9waN9v7tcjn76kj3qc6z4XmuhZ22nwTOGgR90IUCOVCqkHHOF4I9OKYdR8Jw6vEn9kFRcb7c3JtyFBhdVAP8As7jgN/sgVWttT8GySQ32l6THcNdywRlkiIYfvQisR6KQDRfzQcitrGX39f6ubnhQeGNasU1PSNNtxEg8hGa3CEKpDAD2zg1px6Ho8d0bmPS7RZiqqXEQzhSCo/AgfkK5241y18OTy6bp+kwx2sM+ziXywDsEjt0PQMoH49AKtP4mvJp44bHTY5S63RJa4wU8lmXJG37rMFGc/wAXsatSj13OedOq3eN+V7XfQ6W1t4LWLy7eJIkyW2ouBknJP5k1LXMXXiyGC609Tb4t7q3Sd5Wk2mMOCVAGPmPynuPbNV38f6P5CzQxXzqJUSQNbsrKrBjvAI5A284p88V1M1ha0tonX0Vz2h+J7XVtbutLhhkD2wcu5B2na+0YOOc9eOldDVJp7GM6cqbtJBRRRTICiiigCnrWo2ek6Xc6nqEwhtLaJpZpD0VQMk14cPHfwD15Jte1PSbKK+jYs0c9iRLIQeCAo2tn3/Gvep4o5omimjWSNwVZGGQwPYivMdW+A3w31DUWvf7Imtix3NFb3DJGT/u9vwxXPXjVduS3zPZyqvgqXN9Zc4vo4Pp1TPL/ANmG1uPEfxd8QeNUtfs9iqyhFC4VWlYbUHbhR2r6Ev8Awj4bv/EUHiK80e1m1W32+VdMuXTb93B9smrPhzQdJ8O6TFpei2MVlaR/djjHfuSepPua1KKFD2cOWWr3+Ys2zV43FOtSvGNlFa62Xc57xP4K8L+J7qK51/RLTUJoUKRvMpJVc5wPxrI/4VL8OP8AoUNN/wC+D/jXcUVq6cHujghjcRTiowqNLybMrw14e0bw3YNYaHp0FhatIZGjiGAWIAJ+vApb3QNKvb6a8ubUSTTQeRIS7APHzgEA47n861KKrlVrGTqzcnJyd31ME+EPDxhEJ0yIp5AgwWY4QEHA545AOevFTxeG9FjjjjTT4QsaqqjngDbj8tif98iteijlXYHWqP7TMabwzoc0Bgk02Fozt45HTGP/AEFfypL7wtoN6jJdabC4Z956g7ssc8H1dvzNbVFHKuw1WqL7T+8ypvD+kTS2skljEzWrO0Oc4Uuctx3yeee9Nt/DWi28CQw6fEkce3YAT8uH3jB9m5rXooshe1na3MzIvvDmk311JcXdqJXkdHYFjjcowDj6cH1AGabN4Z0iSd7hbYxTPE8TPFIykq5YsODjqzH8a2aKOVdgVaovtMy7jQNJuJbeWaxid7ePyoic4VcYxjv7Z6VDc+F9DuYfJn02FkypwCR06dDW1RRZAqs1tJlO202ytZzPb20cch3ZZR/eO4/meauDpRRTSsQ23uFFFFAgooooAQ0CiigAFLRRQAUUUUAFFFFABRRRQAUUUUAFFFFABRRRQAUUUUAFFFFABRRRQB//2Q==">
            <a:extLst>
              <a:ext uri="{FF2B5EF4-FFF2-40B4-BE49-F238E27FC236}">
                <a16:creationId xmlns:a16="http://schemas.microsoft.com/office/drawing/2014/main" id="{C04B18CD-F0C8-46E1-B3AE-0F06B4D86BE0}"/>
              </a:ext>
            </a:extLst>
          </p:cNvPr>
          <p:cNvSpPr>
            <a:spLocks noChangeAspect="1" noChangeArrowheads="1"/>
          </p:cNvSpPr>
          <p:nvPr/>
        </p:nvSpPr>
        <p:spPr bwMode="auto">
          <a:xfrm>
            <a:off x="2725540" y="3721542"/>
            <a:ext cx="1108179" cy="11081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0FC10A-B084-4073-96D2-45A83D6FCAAD}"/>
              </a:ext>
            </a:extLst>
          </p:cNvPr>
          <p:cNvSpPr txBox="1"/>
          <p:nvPr/>
        </p:nvSpPr>
        <p:spPr>
          <a:xfrm>
            <a:off x="617537" y="1934684"/>
            <a:ext cx="6442335" cy="1340428"/>
          </a:xfrm>
          <a:prstGeom prst="rect">
            <a:avLst/>
          </a:prstGeom>
          <a:noFill/>
        </p:spPr>
        <p:txBody>
          <a:bodyPr wrap="square" lIns="108265" tIns="54132" rIns="108265" bIns="54132" rtlCol="0" anchor="t">
            <a:spAutoFit/>
          </a:bodyPr>
          <a:lstStyle/>
          <a:p>
            <a:pPr marL="285750" marR="0" lvl="0" indent="-285750" algn="l" defTabSz="457200" rtl="0" eaLnBrk="1" fontAlgn="auto" latinLnBrk="0" hangingPunct="1">
              <a:lnSpc>
                <a:spcPct val="100000"/>
              </a:lnSpc>
              <a:spcBef>
                <a:spcPts val="0"/>
              </a:spcBef>
              <a:spcAft>
                <a:spcPts val="1200"/>
              </a:spcAft>
              <a:buClrTx/>
              <a:buSzTx/>
              <a:buFont typeface="Arial"/>
              <a:buChar char="•"/>
              <a:tabLst/>
              <a:defRPr/>
            </a:pPr>
            <a:r>
              <a:rPr kumimoji="0" lang="en-US" sz="1400" b="0" i="0" u="none" strike="noStrike" kern="1200" cap="none" spc="0" normalizeH="0" baseline="0" noProof="0">
                <a:ln>
                  <a:noFill/>
                </a:ln>
                <a:solidFill>
                  <a:srgbClr val="002345"/>
                </a:solidFill>
                <a:effectLst/>
                <a:uLnTx/>
                <a:uFillTx/>
                <a:latin typeface="Calibri" panose="020F0502020204030204"/>
                <a:ea typeface="+mn-ea"/>
                <a:cs typeface="+mn-cs"/>
              </a:rPr>
              <a:t>Attempt to create a standardized framework that can be implemented globally (applicable to both developed &amp; developing countries).</a:t>
            </a:r>
            <a:endParaRPr kumimoji="0" lang="en-US" sz="1400" b="0" i="0" u="none" strike="noStrike" kern="1200" cap="none" spc="0" normalizeH="0" baseline="0" noProof="0">
              <a:ln>
                <a:noFill/>
              </a:ln>
              <a:solidFill>
                <a:srgbClr val="002345"/>
              </a:solidFill>
              <a:effectLst/>
              <a:uLnTx/>
              <a:uFillTx/>
              <a:latin typeface="Calibri" panose="020F0502020204030204"/>
              <a:ea typeface="+mn-ea"/>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345"/>
                </a:solidFill>
                <a:effectLst/>
                <a:uLnTx/>
                <a:uFillTx/>
                <a:latin typeface="Calibri" panose="020F0502020204030204"/>
                <a:ea typeface="+mn-ea"/>
                <a:cs typeface="+mn-cs"/>
              </a:rPr>
              <a:t>Collaborative initiative of the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002345"/>
                </a:solidFill>
                <a:effectLst/>
                <a:uLnTx/>
                <a:uFillTx/>
                <a:latin typeface="Calibri" panose="020F0502020204030204"/>
                <a:ea typeface="+mn-ea"/>
                <a:cs typeface="+mn-cs"/>
              </a:rPr>
              <a:t>World Bank Group (WBG), United Nations Industrial Development Organization (UNIDO) and the Deutsche Gesellschaft für Internationale Zusammenarbeit (GIZ) GmbH.</a:t>
            </a:r>
          </a:p>
        </p:txBody>
      </p:sp>
      <p:sp>
        <p:nvSpPr>
          <p:cNvPr id="15" name="TextBox 14">
            <a:extLst>
              <a:ext uri="{FF2B5EF4-FFF2-40B4-BE49-F238E27FC236}">
                <a16:creationId xmlns:a16="http://schemas.microsoft.com/office/drawing/2014/main" id="{9D845079-5517-4B58-AC12-257F1EA5B51D}"/>
              </a:ext>
            </a:extLst>
          </p:cNvPr>
          <p:cNvSpPr txBox="1"/>
          <p:nvPr/>
        </p:nvSpPr>
        <p:spPr>
          <a:xfrm>
            <a:off x="617536" y="1548364"/>
            <a:ext cx="5951853" cy="386320"/>
          </a:xfrm>
          <a:prstGeom prst="rect">
            <a:avLst/>
          </a:prstGeom>
          <a:noFill/>
        </p:spPr>
        <p:txBody>
          <a:bodyPr wrap="square" lIns="108265" tIns="54132" rIns="108265" bIns="54132"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345"/>
                </a:solidFill>
                <a:effectLst/>
                <a:uLnTx/>
                <a:uFillTx/>
                <a:latin typeface="Calibri" panose="020F0502020204030204"/>
                <a:ea typeface="+mn-ea"/>
                <a:cs typeface="+mn-cs"/>
              </a:rPr>
              <a:t>1. An International framework for EIPs (2017 v.1; 2020 v.2</a:t>
            </a: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a:t>
            </a:r>
            <a:r>
              <a:rPr kumimoji="0" lang="en-US" sz="1800" b="1" i="0" u="none" strike="noStrike" kern="1200" cap="none" spc="0" normalizeH="0" baseline="0" noProof="0">
                <a:ln>
                  <a:noFill/>
                </a:ln>
                <a:solidFill>
                  <a:srgbClr val="002345"/>
                </a:solidFill>
                <a:effectLst/>
                <a:uLnTx/>
                <a:uFillTx/>
                <a:latin typeface="Calibri" panose="020F0502020204030204"/>
                <a:ea typeface="+mn-ea"/>
                <a:cs typeface="+mn-cs"/>
              </a:rPr>
              <a:t>)</a:t>
            </a:r>
          </a:p>
        </p:txBody>
      </p:sp>
      <p:sp>
        <p:nvSpPr>
          <p:cNvPr id="16" name="Rectangle 15">
            <a:extLst>
              <a:ext uri="{FF2B5EF4-FFF2-40B4-BE49-F238E27FC236}">
                <a16:creationId xmlns:a16="http://schemas.microsoft.com/office/drawing/2014/main" id="{5180744D-271E-4D31-9F0B-2F61D12A44AE}"/>
              </a:ext>
            </a:extLst>
          </p:cNvPr>
          <p:cNvSpPr/>
          <p:nvPr/>
        </p:nvSpPr>
        <p:spPr>
          <a:xfrm>
            <a:off x="669258" y="4142600"/>
            <a:ext cx="666216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345"/>
                </a:solidFill>
                <a:effectLst/>
                <a:uLnTx/>
                <a:uFillTx/>
                <a:latin typeface="Calibri" panose="020F0502020204030204"/>
                <a:ea typeface="+mn-ea"/>
                <a:cs typeface="+mn-cs"/>
              </a:rPr>
              <a:t>2. Implementing the Framework: A Practitioner’s Handbook (2018)</a:t>
            </a:r>
          </a:p>
        </p:txBody>
      </p:sp>
      <p:sp>
        <p:nvSpPr>
          <p:cNvPr id="17" name="TextBox 16">
            <a:extLst>
              <a:ext uri="{FF2B5EF4-FFF2-40B4-BE49-F238E27FC236}">
                <a16:creationId xmlns:a16="http://schemas.microsoft.com/office/drawing/2014/main" id="{B11FAD66-0174-491B-BE8A-8572240520C3}"/>
              </a:ext>
            </a:extLst>
          </p:cNvPr>
          <p:cNvSpPr txBox="1"/>
          <p:nvPr/>
        </p:nvSpPr>
        <p:spPr>
          <a:xfrm>
            <a:off x="617536" y="4511465"/>
            <a:ext cx="5860414" cy="1555871"/>
          </a:xfrm>
          <a:prstGeom prst="rect">
            <a:avLst/>
          </a:prstGeom>
          <a:noFill/>
        </p:spPr>
        <p:txBody>
          <a:bodyPr wrap="square" lIns="108265" tIns="54132" rIns="108265" bIns="54132" rtlCol="0" anchor="t">
            <a:spAutoFit/>
          </a:bodyP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345"/>
                </a:solidFill>
                <a:effectLst/>
                <a:uLnTx/>
                <a:uFillTx/>
                <a:latin typeface="Calibri" panose="020F0502020204030204"/>
                <a:ea typeface="+mn-ea"/>
                <a:cs typeface="+mn-cs"/>
              </a:rPr>
              <a:t>Provide a step-by-step guide on how to operationalize the framework, including on (1) how to develop a national approach for EIPs and (2) how to implement the approach (3) creating and managing industrial symbiosis networks.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2345"/>
                </a:solidFill>
                <a:effectLst/>
                <a:uLnTx/>
                <a:uFillTx/>
                <a:latin typeface="Calibri" panose="020F0502020204030204"/>
                <a:ea typeface="+mn-ea"/>
                <a:cs typeface="+mn-cs"/>
              </a:rPr>
              <a:t>Collaborative work from WBG, UNIDO, GIZ, and Ministry of Trade, Industry and Energy of the Republic of Korea (MOTIE).</a:t>
            </a:r>
          </a:p>
        </p:txBody>
      </p:sp>
      <p:pic>
        <p:nvPicPr>
          <p:cNvPr id="18" name="Picture 17">
            <a:extLst>
              <a:ext uri="{FF2B5EF4-FFF2-40B4-BE49-F238E27FC236}">
                <a16:creationId xmlns:a16="http://schemas.microsoft.com/office/drawing/2014/main" id="{9E59B17F-FBCA-49C2-B1DB-B3E63C49613A}"/>
              </a:ext>
            </a:extLst>
          </p:cNvPr>
          <p:cNvPicPr>
            <a:picLocks noChangeAspect="1"/>
          </p:cNvPicPr>
          <p:nvPr/>
        </p:nvPicPr>
        <p:blipFill>
          <a:blip r:embed="rId3"/>
          <a:stretch>
            <a:fillRect/>
          </a:stretch>
        </p:blipFill>
        <p:spPr>
          <a:xfrm>
            <a:off x="8505879" y="1328651"/>
            <a:ext cx="1921162" cy="2605071"/>
          </a:xfrm>
          <a:prstGeom prst="rect">
            <a:avLst/>
          </a:prstGeom>
          <a:solidFill>
            <a:sysClr val="windowText" lastClr="000000"/>
          </a:solidFill>
          <a:ln>
            <a:solidFill>
              <a:srgbClr val="002345"/>
            </a:solidFill>
          </a:ln>
          <a:effectLst>
            <a:outerShdw blurRad="50800" dist="50800" dir="5400000" algn="ctr" rotWithShape="0">
              <a:sysClr val="window" lastClr="FFFFFF"/>
            </a:outerShdw>
          </a:effectLst>
        </p:spPr>
      </p:pic>
      <p:pic>
        <p:nvPicPr>
          <p:cNvPr id="19" name="Picture 18">
            <a:extLst>
              <a:ext uri="{FF2B5EF4-FFF2-40B4-BE49-F238E27FC236}">
                <a16:creationId xmlns:a16="http://schemas.microsoft.com/office/drawing/2014/main" id="{09DF8007-68B4-49E1-B866-FF8600D7F876}"/>
              </a:ext>
            </a:extLst>
          </p:cNvPr>
          <p:cNvPicPr>
            <a:picLocks noChangeAspect="1"/>
          </p:cNvPicPr>
          <p:nvPr/>
        </p:nvPicPr>
        <p:blipFill>
          <a:blip r:embed="rId4"/>
          <a:stretch>
            <a:fillRect/>
          </a:stretch>
        </p:blipFill>
        <p:spPr>
          <a:xfrm>
            <a:off x="8328909" y="4388576"/>
            <a:ext cx="2244685" cy="2221741"/>
          </a:xfrm>
          <a:prstGeom prst="rect">
            <a:avLst/>
          </a:prstGeom>
          <a:ln>
            <a:solidFill>
              <a:sysClr val="windowText" lastClr="000000"/>
            </a:solidFill>
          </a:ln>
        </p:spPr>
      </p:pic>
      <p:sp>
        <p:nvSpPr>
          <p:cNvPr id="20" name="TextBox 19">
            <a:extLst>
              <a:ext uri="{FF2B5EF4-FFF2-40B4-BE49-F238E27FC236}">
                <a16:creationId xmlns:a16="http://schemas.microsoft.com/office/drawing/2014/main" id="{8350208D-D288-4BF2-B437-2CF477A634D5}"/>
              </a:ext>
            </a:extLst>
          </p:cNvPr>
          <p:cNvSpPr txBox="1"/>
          <p:nvPr/>
        </p:nvSpPr>
        <p:spPr>
          <a:xfrm>
            <a:off x="740059" y="3234017"/>
            <a:ext cx="7772058" cy="324765"/>
          </a:xfrm>
          <a:prstGeom prst="rect">
            <a:avLst/>
          </a:prstGeom>
          <a:noFill/>
        </p:spPr>
        <p:txBody>
          <a:bodyPr wrap="square" lIns="108265" tIns="54132" rIns="108265" bIns="54132"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libri" panose="020F0502020204030204"/>
                <a:ea typeface="+mn-ea"/>
                <a:cs typeface="+mn-cs"/>
              </a:rPr>
              <a:t>*The new release of the International Framework for EIPs is expected by December 2020</a:t>
            </a:r>
          </a:p>
        </p:txBody>
      </p:sp>
      <p:sp>
        <p:nvSpPr>
          <p:cNvPr id="2" name="Rectangle 1">
            <a:extLst>
              <a:ext uri="{FF2B5EF4-FFF2-40B4-BE49-F238E27FC236}">
                <a16:creationId xmlns:a16="http://schemas.microsoft.com/office/drawing/2014/main" id="{9E62FF3A-5148-4362-9C59-46A0A20A6660}"/>
              </a:ext>
            </a:extLst>
          </p:cNvPr>
          <p:cNvSpPr/>
          <p:nvPr/>
        </p:nvSpPr>
        <p:spPr>
          <a:xfrm>
            <a:off x="826913" y="6104951"/>
            <a:ext cx="705531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hlinkClick r:id="rId5"/>
              </a:rPr>
              <a:t>https://openknowledge.worldbank.org/handle/10986/30458</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9AB85276-977C-45DE-A043-89FABBD63947}"/>
              </a:ext>
            </a:extLst>
          </p:cNvPr>
          <p:cNvSpPr/>
          <p:nvPr/>
        </p:nvSpPr>
        <p:spPr>
          <a:xfrm>
            <a:off x="826914" y="3560543"/>
            <a:ext cx="66621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hlinkClick r:id="rId6"/>
              </a:rPr>
              <a:t>https://openknowledge.worldbank.org/handle/10986/29110</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CD4F5A5A-147E-4952-A562-55CCFBA9DBCF}"/>
              </a:ext>
            </a:extLst>
          </p:cNvPr>
          <p:cNvSpPr/>
          <p:nvPr/>
        </p:nvSpPr>
        <p:spPr bwMode="auto">
          <a:xfrm>
            <a:off x="10143460" y="1328652"/>
            <a:ext cx="1828800" cy="264783"/>
          </a:xfrm>
          <a:prstGeom prst="rect">
            <a:avLst/>
          </a:prstGeom>
          <a:solidFill>
            <a:srgbClr val="FF1919"/>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Over 16,000 downloads</a:t>
            </a:r>
          </a:p>
        </p:txBody>
      </p:sp>
    </p:spTree>
    <p:extLst>
      <p:ext uri="{BB962C8B-B14F-4D97-AF65-F5344CB8AC3E}">
        <p14:creationId xmlns:p14="http://schemas.microsoft.com/office/powerpoint/2010/main" val="3524841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feld 50">
            <a:extLst>
              <a:ext uri="{FF2B5EF4-FFF2-40B4-BE49-F238E27FC236}">
                <a16:creationId xmlns:a16="http://schemas.microsoft.com/office/drawing/2014/main" id="{AA52F657-41BF-4807-B55C-09EC247A016C}"/>
              </a:ext>
            </a:extLst>
          </p:cNvPr>
          <p:cNvSpPr txBox="1"/>
          <p:nvPr/>
        </p:nvSpPr>
        <p:spPr>
          <a:xfrm>
            <a:off x="5181612" y="1835861"/>
            <a:ext cx="3745111" cy="3965945"/>
          </a:xfrm>
          <a:prstGeom prst="rect">
            <a:avLst/>
          </a:prstGeom>
          <a:noFill/>
          <a:ln>
            <a:solidFill>
              <a:srgbClr val="AAAAAA">
                <a:lumMod val="50000"/>
              </a:srgbClr>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52" name="Group 1">
            <a:extLst>
              <a:ext uri="{FF2B5EF4-FFF2-40B4-BE49-F238E27FC236}">
                <a16:creationId xmlns:a16="http://schemas.microsoft.com/office/drawing/2014/main" id="{5FE93C85-963F-4B75-B75F-1912B0A3D652}"/>
              </a:ext>
            </a:extLst>
          </p:cNvPr>
          <p:cNvGrpSpPr/>
          <p:nvPr/>
        </p:nvGrpSpPr>
        <p:grpSpPr>
          <a:xfrm>
            <a:off x="460757" y="1767390"/>
            <a:ext cx="4277057" cy="3965945"/>
            <a:chOff x="2488376" y="1484439"/>
            <a:chExt cx="3734869" cy="3301845"/>
          </a:xfrm>
        </p:grpSpPr>
        <p:sp>
          <p:nvSpPr>
            <p:cNvPr id="53" name="Freeform 9">
              <a:extLst>
                <a:ext uri="{FF2B5EF4-FFF2-40B4-BE49-F238E27FC236}">
                  <a16:creationId xmlns:a16="http://schemas.microsoft.com/office/drawing/2014/main" id="{2777A13C-1369-4160-9EF9-43E86945DD73}"/>
                </a:ext>
              </a:extLst>
            </p:cNvPr>
            <p:cNvSpPr>
              <a:spLocks/>
            </p:cNvSpPr>
            <p:nvPr/>
          </p:nvSpPr>
          <p:spPr bwMode="auto">
            <a:xfrm>
              <a:off x="4358350" y="2182435"/>
              <a:ext cx="1864895" cy="1762167"/>
            </a:xfrm>
            <a:custGeom>
              <a:avLst/>
              <a:gdLst>
                <a:gd name="T0" fmla="*/ 414 w 827"/>
                <a:gd name="T1" fmla="*/ 0 h 827"/>
                <a:gd name="T2" fmla="*/ 412 w 827"/>
                <a:gd name="T3" fmla="*/ 0 h 827"/>
                <a:gd name="T4" fmla="*/ 0 w 827"/>
                <a:gd name="T5" fmla="*/ 413 h 827"/>
                <a:gd name="T6" fmla="*/ 0 w 827"/>
                <a:gd name="T7" fmla="*/ 416 h 827"/>
                <a:gd name="T8" fmla="*/ 3 w 827"/>
                <a:gd name="T9" fmla="*/ 464 h 827"/>
                <a:gd name="T10" fmla="*/ 363 w 827"/>
                <a:gd name="T11" fmla="*/ 824 h 827"/>
                <a:gd name="T12" fmla="*/ 411 w 827"/>
                <a:gd name="T13" fmla="*/ 827 h 827"/>
                <a:gd name="T14" fmla="*/ 414 w 827"/>
                <a:gd name="T15" fmla="*/ 827 h 827"/>
                <a:gd name="T16" fmla="*/ 827 w 827"/>
                <a:gd name="T17" fmla="*/ 413 h 827"/>
                <a:gd name="T18" fmla="*/ 414 w 827"/>
                <a:gd name="T19" fmla="*/ 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7" h="827">
                  <a:moveTo>
                    <a:pt x="414" y="0"/>
                  </a:moveTo>
                  <a:cubicBezTo>
                    <a:pt x="413" y="0"/>
                    <a:pt x="412" y="0"/>
                    <a:pt x="412" y="0"/>
                  </a:cubicBezTo>
                  <a:cubicBezTo>
                    <a:pt x="390" y="218"/>
                    <a:pt x="218" y="391"/>
                    <a:pt x="0" y="413"/>
                  </a:cubicBezTo>
                  <a:cubicBezTo>
                    <a:pt x="0" y="414"/>
                    <a:pt x="0" y="415"/>
                    <a:pt x="0" y="416"/>
                  </a:cubicBezTo>
                  <a:cubicBezTo>
                    <a:pt x="0" y="432"/>
                    <a:pt x="1" y="448"/>
                    <a:pt x="3" y="464"/>
                  </a:cubicBezTo>
                  <a:cubicBezTo>
                    <a:pt x="26" y="652"/>
                    <a:pt x="175" y="801"/>
                    <a:pt x="363" y="824"/>
                  </a:cubicBezTo>
                  <a:cubicBezTo>
                    <a:pt x="379" y="826"/>
                    <a:pt x="395" y="827"/>
                    <a:pt x="411" y="827"/>
                  </a:cubicBezTo>
                  <a:cubicBezTo>
                    <a:pt x="412" y="827"/>
                    <a:pt x="413" y="827"/>
                    <a:pt x="414" y="827"/>
                  </a:cubicBezTo>
                  <a:cubicBezTo>
                    <a:pt x="642" y="827"/>
                    <a:pt x="827" y="641"/>
                    <a:pt x="827" y="413"/>
                  </a:cubicBezTo>
                  <a:cubicBezTo>
                    <a:pt x="827" y="185"/>
                    <a:pt x="642" y="0"/>
                    <a:pt x="414"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Social</a:t>
              </a:r>
            </a:p>
          </p:txBody>
        </p:sp>
        <p:sp>
          <p:nvSpPr>
            <p:cNvPr id="54" name="Freeform 7">
              <a:extLst>
                <a:ext uri="{FF2B5EF4-FFF2-40B4-BE49-F238E27FC236}">
                  <a16:creationId xmlns:a16="http://schemas.microsoft.com/office/drawing/2014/main" id="{195AD499-83C3-4B36-82A5-2FA1B850CC21}"/>
                </a:ext>
              </a:extLst>
            </p:cNvPr>
            <p:cNvSpPr>
              <a:spLocks/>
            </p:cNvSpPr>
            <p:nvPr/>
          </p:nvSpPr>
          <p:spPr bwMode="auto">
            <a:xfrm>
              <a:off x="3447437" y="1484439"/>
              <a:ext cx="1871416" cy="1630278"/>
            </a:xfrm>
            <a:custGeom>
              <a:avLst/>
              <a:gdLst>
                <a:gd name="T0" fmla="*/ 414 w 828"/>
                <a:gd name="T1" fmla="*/ 0 h 827"/>
                <a:gd name="T2" fmla="*/ 0 w 828"/>
                <a:gd name="T3" fmla="*/ 413 h 827"/>
                <a:gd name="T4" fmla="*/ 412 w 828"/>
                <a:gd name="T5" fmla="*/ 827 h 827"/>
                <a:gd name="T6" fmla="*/ 414 w 828"/>
                <a:gd name="T7" fmla="*/ 827 h 827"/>
                <a:gd name="T8" fmla="*/ 416 w 828"/>
                <a:gd name="T9" fmla="*/ 827 h 827"/>
                <a:gd name="T10" fmla="*/ 464 w 828"/>
                <a:gd name="T11" fmla="*/ 824 h 827"/>
                <a:gd name="T12" fmla="*/ 825 w 828"/>
                <a:gd name="T13" fmla="*/ 462 h 827"/>
                <a:gd name="T14" fmla="*/ 828 w 828"/>
                <a:gd name="T15" fmla="*/ 413 h 827"/>
                <a:gd name="T16" fmla="*/ 828 w 828"/>
                <a:gd name="T17" fmla="*/ 413 h 827"/>
                <a:gd name="T18" fmla="*/ 414 w 828"/>
                <a:gd name="T19" fmla="*/ 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8" h="827">
                  <a:moveTo>
                    <a:pt x="414" y="0"/>
                  </a:moveTo>
                  <a:cubicBezTo>
                    <a:pt x="186" y="0"/>
                    <a:pt x="0" y="185"/>
                    <a:pt x="0" y="413"/>
                  </a:cubicBezTo>
                  <a:cubicBezTo>
                    <a:pt x="218" y="436"/>
                    <a:pt x="391" y="609"/>
                    <a:pt x="412" y="827"/>
                  </a:cubicBezTo>
                  <a:cubicBezTo>
                    <a:pt x="412" y="827"/>
                    <a:pt x="413" y="827"/>
                    <a:pt x="414" y="827"/>
                  </a:cubicBezTo>
                  <a:cubicBezTo>
                    <a:pt x="415" y="827"/>
                    <a:pt x="415" y="827"/>
                    <a:pt x="416" y="827"/>
                  </a:cubicBezTo>
                  <a:cubicBezTo>
                    <a:pt x="432" y="827"/>
                    <a:pt x="449" y="826"/>
                    <a:pt x="464" y="824"/>
                  </a:cubicBezTo>
                  <a:cubicBezTo>
                    <a:pt x="653" y="801"/>
                    <a:pt x="803" y="651"/>
                    <a:pt x="825" y="462"/>
                  </a:cubicBezTo>
                  <a:cubicBezTo>
                    <a:pt x="827" y="446"/>
                    <a:pt x="828" y="430"/>
                    <a:pt x="828" y="413"/>
                  </a:cubicBezTo>
                  <a:cubicBezTo>
                    <a:pt x="828" y="413"/>
                    <a:pt x="828" y="413"/>
                    <a:pt x="828" y="413"/>
                  </a:cubicBezTo>
                  <a:cubicBezTo>
                    <a:pt x="828" y="185"/>
                    <a:pt x="642" y="0"/>
                    <a:pt x="414" y="0"/>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Economic</a:t>
              </a:r>
            </a:p>
          </p:txBody>
        </p:sp>
        <p:sp>
          <p:nvSpPr>
            <p:cNvPr id="55" name="Freeform 8">
              <a:extLst>
                <a:ext uri="{FF2B5EF4-FFF2-40B4-BE49-F238E27FC236}">
                  <a16:creationId xmlns:a16="http://schemas.microsoft.com/office/drawing/2014/main" id="{3778B054-2013-4F3A-8C96-6D2B0ACDE0DC}"/>
                </a:ext>
              </a:extLst>
            </p:cNvPr>
            <p:cNvSpPr>
              <a:spLocks/>
            </p:cNvSpPr>
            <p:nvPr/>
          </p:nvSpPr>
          <p:spPr bwMode="auto">
            <a:xfrm>
              <a:off x="2488376" y="2231647"/>
              <a:ext cx="1890179" cy="1804763"/>
            </a:xfrm>
            <a:custGeom>
              <a:avLst/>
              <a:gdLst>
                <a:gd name="T0" fmla="*/ 825 w 828"/>
                <a:gd name="T1" fmla="*/ 366 h 828"/>
                <a:gd name="T2" fmla="*/ 465 w 828"/>
                <a:gd name="T3" fmla="*/ 3 h 828"/>
                <a:gd name="T4" fmla="*/ 416 w 828"/>
                <a:gd name="T5" fmla="*/ 0 h 828"/>
                <a:gd name="T6" fmla="*/ 414 w 828"/>
                <a:gd name="T7" fmla="*/ 0 h 828"/>
                <a:gd name="T8" fmla="*/ 0 w 828"/>
                <a:gd name="T9" fmla="*/ 414 h 828"/>
                <a:gd name="T10" fmla="*/ 414 w 828"/>
                <a:gd name="T11" fmla="*/ 828 h 828"/>
                <a:gd name="T12" fmla="*/ 417 w 828"/>
                <a:gd name="T13" fmla="*/ 828 h 828"/>
                <a:gd name="T14" fmla="*/ 828 w 828"/>
                <a:gd name="T15" fmla="*/ 416 h 828"/>
                <a:gd name="T16" fmla="*/ 828 w 828"/>
                <a:gd name="T17" fmla="*/ 414 h 828"/>
                <a:gd name="T18" fmla="*/ 828 w 828"/>
                <a:gd name="T19" fmla="*/ 414 h 828"/>
                <a:gd name="T20" fmla="*/ 825 w 828"/>
                <a:gd name="T21" fmla="*/ 366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8" h="828">
                  <a:moveTo>
                    <a:pt x="825" y="366"/>
                  </a:moveTo>
                  <a:cubicBezTo>
                    <a:pt x="803" y="177"/>
                    <a:pt x="653" y="26"/>
                    <a:pt x="465" y="3"/>
                  </a:cubicBezTo>
                  <a:cubicBezTo>
                    <a:pt x="449" y="1"/>
                    <a:pt x="433" y="0"/>
                    <a:pt x="416" y="0"/>
                  </a:cubicBezTo>
                  <a:cubicBezTo>
                    <a:pt x="416" y="0"/>
                    <a:pt x="415" y="0"/>
                    <a:pt x="414" y="0"/>
                  </a:cubicBezTo>
                  <a:cubicBezTo>
                    <a:pt x="186" y="0"/>
                    <a:pt x="0" y="186"/>
                    <a:pt x="0" y="414"/>
                  </a:cubicBezTo>
                  <a:cubicBezTo>
                    <a:pt x="0" y="642"/>
                    <a:pt x="186" y="828"/>
                    <a:pt x="414" y="828"/>
                  </a:cubicBezTo>
                  <a:cubicBezTo>
                    <a:pt x="415" y="828"/>
                    <a:pt x="416" y="828"/>
                    <a:pt x="417" y="828"/>
                  </a:cubicBezTo>
                  <a:cubicBezTo>
                    <a:pt x="439" y="611"/>
                    <a:pt x="611" y="438"/>
                    <a:pt x="828" y="416"/>
                  </a:cubicBezTo>
                  <a:cubicBezTo>
                    <a:pt x="828" y="415"/>
                    <a:pt x="828" y="415"/>
                    <a:pt x="828" y="414"/>
                  </a:cubicBezTo>
                  <a:cubicBezTo>
                    <a:pt x="828" y="414"/>
                    <a:pt x="828" y="414"/>
                    <a:pt x="828" y="414"/>
                  </a:cubicBezTo>
                  <a:cubicBezTo>
                    <a:pt x="828" y="398"/>
                    <a:pt x="827" y="381"/>
                    <a:pt x="825" y="366"/>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       </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Park Management</a:t>
              </a: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6" name="Freeform 10">
              <a:extLst>
                <a:ext uri="{FF2B5EF4-FFF2-40B4-BE49-F238E27FC236}">
                  <a16:creationId xmlns:a16="http://schemas.microsoft.com/office/drawing/2014/main" id="{EBA5404B-6DDF-46BE-9E86-A7CA267BFA48}"/>
                </a:ext>
              </a:extLst>
            </p:cNvPr>
            <p:cNvSpPr>
              <a:spLocks/>
            </p:cNvSpPr>
            <p:nvPr/>
          </p:nvSpPr>
          <p:spPr bwMode="auto">
            <a:xfrm>
              <a:off x="3440050" y="3102921"/>
              <a:ext cx="1913749" cy="1683363"/>
            </a:xfrm>
            <a:custGeom>
              <a:avLst/>
              <a:gdLst>
                <a:gd name="T0" fmla="*/ 827 w 827"/>
                <a:gd name="T1" fmla="*/ 412 h 828"/>
                <a:gd name="T2" fmla="*/ 416 w 827"/>
                <a:gd name="T3" fmla="*/ 0 h 828"/>
                <a:gd name="T4" fmla="*/ 413 w 827"/>
                <a:gd name="T5" fmla="*/ 0 h 828"/>
                <a:gd name="T6" fmla="*/ 411 w 827"/>
                <a:gd name="T7" fmla="*/ 0 h 828"/>
                <a:gd name="T8" fmla="*/ 363 w 827"/>
                <a:gd name="T9" fmla="*/ 3 h 828"/>
                <a:gd name="T10" fmla="*/ 3 w 827"/>
                <a:gd name="T11" fmla="*/ 363 h 828"/>
                <a:gd name="T12" fmla="*/ 0 w 827"/>
                <a:gd name="T13" fmla="*/ 412 h 828"/>
                <a:gd name="T14" fmla="*/ 0 w 827"/>
                <a:gd name="T15" fmla="*/ 414 h 828"/>
                <a:gd name="T16" fmla="*/ 413 w 827"/>
                <a:gd name="T17" fmla="*/ 828 h 828"/>
                <a:gd name="T18" fmla="*/ 827 w 827"/>
                <a:gd name="T19" fmla="*/ 414 h 828"/>
                <a:gd name="T20" fmla="*/ 827 w 827"/>
                <a:gd name="T21" fmla="*/ 412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7" h="828">
                  <a:moveTo>
                    <a:pt x="827" y="412"/>
                  </a:moveTo>
                  <a:cubicBezTo>
                    <a:pt x="610" y="389"/>
                    <a:pt x="438" y="217"/>
                    <a:pt x="416" y="0"/>
                  </a:cubicBezTo>
                  <a:cubicBezTo>
                    <a:pt x="415" y="0"/>
                    <a:pt x="414" y="0"/>
                    <a:pt x="413" y="0"/>
                  </a:cubicBezTo>
                  <a:cubicBezTo>
                    <a:pt x="413" y="0"/>
                    <a:pt x="412" y="0"/>
                    <a:pt x="411" y="0"/>
                  </a:cubicBezTo>
                  <a:cubicBezTo>
                    <a:pt x="395" y="0"/>
                    <a:pt x="379" y="1"/>
                    <a:pt x="363" y="3"/>
                  </a:cubicBezTo>
                  <a:cubicBezTo>
                    <a:pt x="175" y="26"/>
                    <a:pt x="26" y="176"/>
                    <a:pt x="3" y="363"/>
                  </a:cubicBezTo>
                  <a:cubicBezTo>
                    <a:pt x="1" y="379"/>
                    <a:pt x="0" y="395"/>
                    <a:pt x="0" y="412"/>
                  </a:cubicBezTo>
                  <a:cubicBezTo>
                    <a:pt x="0" y="412"/>
                    <a:pt x="0" y="413"/>
                    <a:pt x="0" y="414"/>
                  </a:cubicBezTo>
                  <a:cubicBezTo>
                    <a:pt x="0" y="642"/>
                    <a:pt x="185" y="828"/>
                    <a:pt x="413" y="828"/>
                  </a:cubicBezTo>
                  <a:cubicBezTo>
                    <a:pt x="642" y="828"/>
                    <a:pt x="827" y="642"/>
                    <a:pt x="827" y="414"/>
                  </a:cubicBezTo>
                  <a:cubicBezTo>
                    <a:pt x="827" y="413"/>
                    <a:pt x="827" y="412"/>
                    <a:pt x="827" y="412"/>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a:ln>
                    <a:noFill/>
                  </a:ln>
                  <a:solidFill>
                    <a:prstClr val="white"/>
                  </a:solidFill>
                  <a:effectLst/>
                  <a:uLnTx/>
                  <a:uFillTx/>
                  <a:latin typeface="Arial" panose="020B0604020202020204"/>
                  <a:ea typeface="굴림" panose="020B0600000101010101" pitchFamily="34" charset="-127"/>
                  <a:cs typeface="Arial" panose="020B0604020202020204" pitchFamily="34" charset="0"/>
                </a:rPr>
                <a:t>   </a:t>
              </a:r>
              <a:endParaRPr kumimoji="0" lang="en-US" altLang="ko-KR" sz="1000" b="1" i="0" u="none" strike="noStrike" kern="1200" cap="none" spc="0" normalizeH="0" baseline="0" noProof="0">
                <a:ln>
                  <a:noFill/>
                </a:ln>
                <a:solidFill>
                  <a:prstClr val="white"/>
                </a:solidFill>
                <a:effectLst/>
                <a:uLnTx/>
                <a:uFillTx/>
                <a:latin typeface="Arial" panose="020B0604020202020204"/>
                <a:ea typeface="굴림" panose="020B0600000101010101" pitchFamily="34" charset="-127"/>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  </a:t>
              </a:r>
              <a:r>
                <a:rPr kumimoji="0" lang="en-US" sz="14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Environmental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  </a:t>
              </a:r>
            </a:p>
          </p:txBody>
        </p:sp>
        <p:pic>
          <p:nvPicPr>
            <p:cNvPr id="57" name="Picture 32">
              <a:extLst>
                <a:ext uri="{FF2B5EF4-FFF2-40B4-BE49-F238E27FC236}">
                  <a16:creationId xmlns:a16="http://schemas.microsoft.com/office/drawing/2014/main" id="{F2FF5C2B-837C-4288-845E-6CBA06ED1C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3585"/>
            <a:stretch/>
          </p:blipFill>
          <p:spPr>
            <a:xfrm>
              <a:off x="2856682" y="2951567"/>
              <a:ext cx="687090" cy="599541"/>
            </a:xfrm>
            <a:prstGeom prst="rect">
              <a:avLst/>
            </a:prstGeom>
          </p:spPr>
        </p:pic>
        <p:pic>
          <p:nvPicPr>
            <p:cNvPr id="58" name="Graphic 33" descr="Group">
              <a:extLst>
                <a:ext uri="{FF2B5EF4-FFF2-40B4-BE49-F238E27FC236}">
                  <a16:creationId xmlns:a16="http://schemas.microsoft.com/office/drawing/2014/main" id="{6865B467-EC62-4742-BAC3-423094E09FB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99443" y="3053812"/>
              <a:ext cx="438818" cy="443102"/>
            </a:xfrm>
            <a:prstGeom prst="rect">
              <a:avLst/>
            </a:prstGeom>
          </p:spPr>
        </p:pic>
        <p:pic>
          <p:nvPicPr>
            <p:cNvPr id="59" name="Graphic 35" descr="Plant">
              <a:extLst>
                <a:ext uri="{FF2B5EF4-FFF2-40B4-BE49-F238E27FC236}">
                  <a16:creationId xmlns:a16="http://schemas.microsoft.com/office/drawing/2014/main" id="{89E95F9C-A8CB-48C5-B26B-A969BCC60ED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7687" y="4055418"/>
              <a:ext cx="514245" cy="519265"/>
            </a:xfrm>
            <a:prstGeom prst="rect">
              <a:avLst/>
            </a:prstGeom>
          </p:spPr>
        </p:pic>
        <p:pic>
          <p:nvPicPr>
            <p:cNvPr id="60" name="Picture 7">
              <a:extLst>
                <a:ext uri="{FF2B5EF4-FFF2-40B4-BE49-F238E27FC236}">
                  <a16:creationId xmlns:a16="http://schemas.microsoft.com/office/drawing/2014/main" id="{C92BDEA8-EDBE-438F-8209-35537B17A3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7687" y="1978467"/>
              <a:ext cx="506360" cy="506359"/>
            </a:xfrm>
            <a:prstGeom prst="rect">
              <a:avLst/>
            </a:prstGeom>
          </p:spPr>
        </p:pic>
      </p:grpSp>
      <p:sp>
        <p:nvSpPr>
          <p:cNvPr id="61" name="Textfeld 60">
            <a:extLst>
              <a:ext uri="{FF2B5EF4-FFF2-40B4-BE49-F238E27FC236}">
                <a16:creationId xmlns:a16="http://schemas.microsoft.com/office/drawing/2014/main" id="{911D7E53-0311-46FE-82A9-371CA7350353}"/>
              </a:ext>
            </a:extLst>
          </p:cNvPr>
          <p:cNvSpPr txBox="1"/>
          <p:nvPr/>
        </p:nvSpPr>
        <p:spPr>
          <a:xfrm>
            <a:off x="5159285" y="2082606"/>
            <a:ext cx="3851816" cy="89255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prstClr val="black"/>
                </a:solidFill>
                <a:effectLst/>
                <a:uLnTx/>
                <a:uFillTx/>
                <a:latin typeface="Arial" panose="020B0604020202020204"/>
                <a:ea typeface="+mn-ea"/>
                <a:cs typeface="+mn-cs"/>
              </a:rPr>
              <a:t>Baseline: Compliance with </a:t>
            </a:r>
            <a:r>
              <a:rPr kumimoji="0" lang="de-DE" sz="1400" b="0" i="0" u="none" strike="noStrike" kern="0" cap="none" spc="0" normalizeH="0" baseline="0" noProof="0" err="1">
                <a:ln>
                  <a:noFill/>
                </a:ln>
                <a:solidFill>
                  <a:prstClr val="black"/>
                </a:solidFill>
                <a:effectLst/>
                <a:uLnTx/>
                <a:uFillTx/>
                <a:latin typeface="Arial" panose="020B0604020202020204"/>
                <a:ea typeface="+mn-ea"/>
                <a:cs typeface="+mn-cs"/>
              </a:rPr>
              <a:t>local</a:t>
            </a:r>
            <a:r>
              <a:rPr kumimoji="0" lang="de-DE" sz="1400" b="0" i="0" u="none" strike="noStrike" kern="0" cap="none" spc="0" normalizeH="0" baseline="0" noProof="0">
                <a:ln>
                  <a:noFill/>
                </a:ln>
                <a:solidFill>
                  <a:prstClr val="black"/>
                </a:solidFill>
                <a:effectLst/>
                <a:uLnTx/>
                <a:uFillTx/>
                <a:latin typeface="Arial" panose="020B0604020202020204"/>
                <a:ea typeface="+mn-ea"/>
                <a:cs typeface="+mn-cs"/>
              </a:rPr>
              <a:t> and national </a:t>
            </a:r>
            <a:r>
              <a:rPr kumimoji="0" lang="de-DE" sz="1400" b="0" i="0" u="none" strike="noStrike" kern="0" cap="none" spc="0" normalizeH="0" baseline="0" noProof="0" err="1">
                <a:ln>
                  <a:noFill/>
                </a:ln>
                <a:solidFill>
                  <a:prstClr val="black"/>
                </a:solidFill>
                <a:effectLst/>
                <a:uLnTx/>
                <a:uFillTx/>
                <a:latin typeface="Arial" panose="020B0604020202020204"/>
                <a:ea typeface="+mn-ea"/>
                <a:cs typeface="+mn-cs"/>
              </a:rPr>
              <a:t>regulations</a:t>
            </a:r>
            <a:endParaRPr kumimoji="0" lang="de-DE" sz="1400" b="0"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62" name="Group 1">
            <a:extLst>
              <a:ext uri="{FF2B5EF4-FFF2-40B4-BE49-F238E27FC236}">
                <a16:creationId xmlns:a16="http://schemas.microsoft.com/office/drawing/2014/main" id="{14152F28-2FD3-492F-8AFF-014663CBECEB}"/>
              </a:ext>
            </a:extLst>
          </p:cNvPr>
          <p:cNvGrpSpPr/>
          <p:nvPr/>
        </p:nvGrpSpPr>
        <p:grpSpPr>
          <a:xfrm>
            <a:off x="6421600" y="3212280"/>
            <a:ext cx="1120641" cy="925559"/>
            <a:chOff x="2507853" y="1484439"/>
            <a:chExt cx="3721762" cy="3301845"/>
          </a:xfrm>
        </p:grpSpPr>
        <p:sp>
          <p:nvSpPr>
            <p:cNvPr id="63" name="Freeform 9">
              <a:extLst>
                <a:ext uri="{FF2B5EF4-FFF2-40B4-BE49-F238E27FC236}">
                  <a16:creationId xmlns:a16="http://schemas.microsoft.com/office/drawing/2014/main" id="{B9ECF0E5-610B-4CC9-B142-DDD91FB3EA5B}"/>
                </a:ext>
              </a:extLst>
            </p:cNvPr>
            <p:cNvSpPr>
              <a:spLocks/>
            </p:cNvSpPr>
            <p:nvPr/>
          </p:nvSpPr>
          <p:spPr bwMode="auto">
            <a:xfrm>
              <a:off x="4364720" y="2225332"/>
              <a:ext cx="1864895" cy="1762167"/>
            </a:xfrm>
            <a:custGeom>
              <a:avLst/>
              <a:gdLst>
                <a:gd name="T0" fmla="*/ 414 w 827"/>
                <a:gd name="T1" fmla="*/ 0 h 827"/>
                <a:gd name="T2" fmla="*/ 412 w 827"/>
                <a:gd name="T3" fmla="*/ 0 h 827"/>
                <a:gd name="T4" fmla="*/ 0 w 827"/>
                <a:gd name="T5" fmla="*/ 413 h 827"/>
                <a:gd name="T6" fmla="*/ 0 w 827"/>
                <a:gd name="T7" fmla="*/ 416 h 827"/>
                <a:gd name="T8" fmla="*/ 3 w 827"/>
                <a:gd name="T9" fmla="*/ 464 h 827"/>
                <a:gd name="T10" fmla="*/ 363 w 827"/>
                <a:gd name="T11" fmla="*/ 824 h 827"/>
                <a:gd name="T12" fmla="*/ 411 w 827"/>
                <a:gd name="T13" fmla="*/ 827 h 827"/>
                <a:gd name="T14" fmla="*/ 414 w 827"/>
                <a:gd name="T15" fmla="*/ 827 h 827"/>
                <a:gd name="T16" fmla="*/ 827 w 827"/>
                <a:gd name="T17" fmla="*/ 413 h 827"/>
                <a:gd name="T18" fmla="*/ 414 w 827"/>
                <a:gd name="T19" fmla="*/ 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7" h="827">
                  <a:moveTo>
                    <a:pt x="414" y="0"/>
                  </a:moveTo>
                  <a:cubicBezTo>
                    <a:pt x="413" y="0"/>
                    <a:pt x="412" y="0"/>
                    <a:pt x="412" y="0"/>
                  </a:cubicBezTo>
                  <a:cubicBezTo>
                    <a:pt x="390" y="218"/>
                    <a:pt x="218" y="391"/>
                    <a:pt x="0" y="413"/>
                  </a:cubicBezTo>
                  <a:cubicBezTo>
                    <a:pt x="0" y="414"/>
                    <a:pt x="0" y="415"/>
                    <a:pt x="0" y="416"/>
                  </a:cubicBezTo>
                  <a:cubicBezTo>
                    <a:pt x="0" y="432"/>
                    <a:pt x="1" y="448"/>
                    <a:pt x="3" y="464"/>
                  </a:cubicBezTo>
                  <a:cubicBezTo>
                    <a:pt x="26" y="652"/>
                    <a:pt x="175" y="801"/>
                    <a:pt x="363" y="824"/>
                  </a:cubicBezTo>
                  <a:cubicBezTo>
                    <a:pt x="379" y="826"/>
                    <a:pt x="395" y="827"/>
                    <a:pt x="411" y="827"/>
                  </a:cubicBezTo>
                  <a:cubicBezTo>
                    <a:pt x="412" y="827"/>
                    <a:pt x="413" y="827"/>
                    <a:pt x="414" y="827"/>
                  </a:cubicBezTo>
                  <a:cubicBezTo>
                    <a:pt x="642" y="827"/>
                    <a:pt x="827" y="641"/>
                    <a:pt x="827" y="413"/>
                  </a:cubicBezTo>
                  <a:cubicBezTo>
                    <a:pt x="827" y="185"/>
                    <a:pt x="642" y="0"/>
                    <a:pt x="414"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   </a:t>
              </a:r>
            </a:p>
          </p:txBody>
        </p:sp>
        <p:sp>
          <p:nvSpPr>
            <p:cNvPr id="64" name="Freeform 7">
              <a:extLst>
                <a:ext uri="{FF2B5EF4-FFF2-40B4-BE49-F238E27FC236}">
                  <a16:creationId xmlns:a16="http://schemas.microsoft.com/office/drawing/2014/main" id="{FED648C2-C16C-4BE8-AE14-1A0F189C74C0}"/>
                </a:ext>
              </a:extLst>
            </p:cNvPr>
            <p:cNvSpPr>
              <a:spLocks/>
            </p:cNvSpPr>
            <p:nvPr/>
          </p:nvSpPr>
          <p:spPr bwMode="auto">
            <a:xfrm>
              <a:off x="3447437" y="1484439"/>
              <a:ext cx="1871416" cy="1630278"/>
            </a:xfrm>
            <a:custGeom>
              <a:avLst/>
              <a:gdLst>
                <a:gd name="T0" fmla="*/ 414 w 828"/>
                <a:gd name="T1" fmla="*/ 0 h 827"/>
                <a:gd name="T2" fmla="*/ 0 w 828"/>
                <a:gd name="T3" fmla="*/ 413 h 827"/>
                <a:gd name="T4" fmla="*/ 412 w 828"/>
                <a:gd name="T5" fmla="*/ 827 h 827"/>
                <a:gd name="T6" fmla="*/ 414 w 828"/>
                <a:gd name="T7" fmla="*/ 827 h 827"/>
                <a:gd name="T8" fmla="*/ 416 w 828"/>
                <a:gd name="T9" fmla="*/ 827 h 827"/>
                <a:gd name="T10" fmla="*/ 464 w 828"/>
                <a:gd name="T11" fmla="*/ 824 h 827"/>
                <a:gd name="T12" fmla="*/ 825 w 828"/>
                <a:gd name="T13" fmla="*/ 462 h 827"/>
                <a:gd name="T14" fmla="*/ 828 w 828"/>
                <a:gd name="T15" fmla="*/ 413 h 827"/>
                <a:gd name="T16" fmla="*/ 828 w 828"/>
                <a:gd name="T17" fmla="*/ 413 h 827"/>
                <a:gd name="T18" fmla="*/ 414 w 828"/>
                <a:gd name="T19" fmla="*/ 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8" h="827">
                  <a:moveTo>
                    <a:pt x="414" y="0"/>
                  </a:moveTo>
                  <a:cubicBezTo>
                    <a:pt x="186" y="0"/>
                    <a:pt x="0" y="185"/>
                    <a:pt x="0" y="413"/>
                  </a:cubicBezTo>
                  <a:cubicBezTo>
                    <a:pt x="218" y="436"/>
                    <a:pt x="391" y="609"/>
                    <a:pt x="412" y="827"/>
                  </a:cubicBezTo>
                  <a:cubicBezTo>
                    <a:pt x="412" y="827"/>
                    <a:pt x="413" y="827"/>
                    <a:pt x="414" y="827"/>
                  </a:cubicBezTo>
                  <a:cubicBezTo>
                    <a:pt x="415" y="827"/>
                    <a:pt x="415" y="827"/>
                    <a:pt x="416" y="827"/>
                  </a:cubicBezTo>
                  <a:cubicBezTo>
                    <a:pt x="432" y="827"/>
                    <a:pt x="449" y="826"/>
                    <a:pt x="464" y="824"/>
                  </a:cubicBezTo>
                  <a:cubicBezTo>
                    <a:pt x="653" y="801"/>
                    <a:pt x="803" y="651"/>
                    <a:pt x="825" y="462"/>
                  </a:cubicBezTo>
                  <a:cubicBezTo>
                    <a:pt x="827" y="446"/>
                    <a:pt x="828" y="430"/>
                    <a:pt x="828" y="413"/>
                  </a:cubicBezTo>
                  <a:cubicBezTo>
                    <a:pt x="828" y="413"/>
                    <a:pt x="828" y="413"/>
                    <a:pt x="828" y="413"/>
                  </a:cubicBezTo>
                  <a:cubicBezTo>
                    <a:pt x="828" y="185"/>
                    <a:pt x="642" y="0"/>
                    <a:pt x="414" y="0"/>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Freeform 8">
              <a:extLst>
                <a:ext uri="{FF2B5EF4-FFF2-40B4-BE49-F238E27FC236}">
                  <a16:creationId xmlns:a16="http://schemas.microsoft.com/office/drawing/2014/main" id="{10467FD0-47D5-49AC-B74F-C04AAB746B37}"/>
                </a:ext>
              </a:extLst>
            </p:cNvPr>
            <p:cNvSpPr>
              <a:spLocks/>
            </p:cNvSpPr>
            <p:nvPr/>
          </p:nvSpPr>
          <p:spPr bwMode="auto">
            <a:xfrm>
              <a:off x="2507853" y="2232812"/>
              <a:ext cx="1890178" cy="1804763"/>
            </a:xfrm>
            <a:custGeom>
              <a:avLst/>
              <a:gdLst>
                <a:gd name="T0" fmla="*/ 825 w 828"/>
                <a:gd name="T1" fmla="*/ 366 h 828"/>
                <a:gd name="T2" fmla="*/ 465 w 828"/>
                <a:gd name="T3" fmla="*/ 3 h 828"/>
                <a:gd name="T4" fmla="*/ 416 w 828"/>
                <a:gd name="T5" fmla="*/ 0 h 828"/>
                <a:gd name="T6" fmla="*/ 414 w 828"/>
                <a:gd name="T7" fmla="*/ 0 h 828"/>
                <a:gd name="T8" fmla="*/ 0 w 828"/>
                <a:gd name="T9" fmla="*/ 414 h 828"/>
                <a:gd name="T10" fmla="*/ 414 w 828"/>
                <a:gd name="T11" fmla="*/ 828 h 828"/>
                <a:gd name="T12" fmla="*/ 417 w 828"/>
                <a:gd name="T13" fmla="*/ 828 h 828"/>
                <a:gd name="T14" fmla="*/ 828 w 828"/>
                <a:gd name="T15" fmla="*/ 416 h 828"/>
                <a:gd name="T16" fmla="*/ 828 w 828"/>
                <a:gd name="T17" fmla="*/ 414 h 828"/>
                <a:gd name="T18" fmla="*/ 828 w 828"/>
                <a:gd name="T19" fmla="*/ 414 h 828"/>
                <a:gd name="T20" fmla="*/ 825 w 828"/>
                <a:gd name="T21" fmla="*/ 366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8" h="828">
                  <a:moveTo>
                    <a:pt x="825" y="366"/>
                  </a:moveTo>
                  <a:cubicBezTo>
                    <a:pt x="803" y="177"/>
                    <a:pt x="653" y="26"/>
                    <a:pt x="465" y="3"/>
                  </a:cubicBezTo>
                  <a:cubicBezTo>
                    <a:pt x="449" y="1"/>
                    <a:pt x="433" y="0"/>
                    <a:pt x="416" y="0"/>
                  </a:cubicBezTo>
                  <a:cubicBezTo>
                    <a:pt x="416" y="0"/>
                    <a:pt x="415" y="0"/>
                    <a:pt x="414" y="0"/>
                  </a:cubicBezTo>
                  <a:cubicBezTo>
                    <a:pt x="186" y="0"/>
                    <a:pt x="0" y="186"/>
                    <a:pt x="0" y="414"/>
                  </a:cubicBezTo>
                  <a:cubicBezTo>
                    <a:pt x="0" y="642"/>
                    <a:pt x="186" y="828"/>
                    <a:pt x="414" y="828"/>
                  </a:cubicBezTo>
                  <a:cubicBezTo>
                    <a:pt x="415" y="828"/>
                    <a:pt x="416" y="828"/>
                    <a:pt x="417" y="828"/>
                  </a:cubicBezTo>
                  <a:cubicBezTo>
                    <a:pt x="439" y="611"/>
                    <a:pt x="611" y="438"/>
                    <a:pt x="828" y="416"/>
                  </a:cubicBezTo>
                  <a:cubicBezTo>
                    <a:pt x="828" y="415"/>
                    <a:pt x="828" y="415"/>
                    <a:pt x="828" y="414"/>
                  </a:cubicBezTo>
                  <a:cubicBezTo>
                    <a:pt x="828" y="414"/>
                    <a:pt x="828" y="414"/>
                    <a:pt x="828" y="414"/>
                  </a:cubicBezTo>
                  <a:cubicBezTo>
                    <a:pt x="828" y="398"/>
                    <a:pt x="827" y="381"/>
                    <a:pt x="825" y="366"/>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         </a:t>
              </a: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Freeform 10">
              <a:extLst>
                <a:ext uri="{FF2B5EF4-FFF2-40B4-BE49-F238E27FC236}">
                  <a16:creationId xmlns:a16="http://schemas.microsoft.com/office/drawing/2014/main" id="{96E7E5AA-CE52-4A40-95F8-3A5AFF75025D}"/>
                </a:ext>
              </a:extLst>
            </p:cNvPr>
            <p:cNvSpPr>
              <a:spLocks/>
            </p:cNvSpPr>
            <p:nvPr/>
          </p:nvSpPr>
          <p:spPr bwMode="auto">
            <a:xfrm>
              <a:off x="3440050" y="3102921"/>
              <a:ext cx="1913749" cy="1683363"/>
            </a:xfrm>
            <a:custGeom>
              <a:avLst/>
              <a:gdLst>
                <a:gd name="T0" fmla="*/ 827 w 827"/>
                <a:gd name="T1" fmla="*/ 412 h 828"/>
                <a:gd name="T2" fmla="*/ 416 w 827"/>
                <a:gd name="T3" fmla="*/ 0 h 828"/>
                <a:gd name="T4" fmla="*/ 413 w 827"/>
                <a:gd name="T5" fmla="*/ 0 h 828"/>
                <a:gd name="T6" fmla="*/ 411 w 827"/>
                <a:gd name="T7" fmla="*/ 0 h 828"/>
                <a:gd name="T8" fmla="*/ 363 w 827"/>
                <a:gd name="T9" fmla="*/ 3 h 828"/>
                <a:gd name="T10" fmla="*/ 3 w 827"/>
                <a:gd name="T11" fmla="*/ 363 h 828"/>
                <a:gd name="T12" fmla="*/ 0 w 827"/>
                <a:gd name="T13" fmla="*/ 412 h 828"/>
                <a:gd name="T14" fmla="*/ 0 w 827"/>
                <a:gd name="T15" fmla="*/ 414 h 828"/>
                <a:gd name="T16" fmla="*/ 413 w 827"/>
                <a:gd name="T17" fmla="*/ 828 h 828"/>
                <a:gd name="T18" fmla="*/ 827 w 827"/>
                <a:gd name="T19" fmla="*/ 414 h 828"/>
                <a:gd name="T20" fmla="*/ 827 w 827"/>
                <a:gd name="T21" fmla="*/ 412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7" h="828">
                  <a:moveTo>
                    <a:pt x="827" y="412"/>
                  </a:moveTo>
                  <a:cubicBezTo>
                    <a:pt x="610" y="389"/>
                    <a:pt x="438" y="217"/>
                    <a:pt x="416" y="0"/>
                  </a:cubicBezTo>
                  <a:cubicBezTo>
                    <a:pt x="415" y="0"/>
                    <a:pt x="414" y="0"/>
                    <a:pt x="413" y="0"/>
                  </a:cubicBezTo>
                  <a:cubicBezTo>
                    <a:pt x="413" y="0"/>
                    <a:pt x="412" y="0"/>
                    <a:pt x="411" y="0"/>
                  </a:cubicBezTo>
                  <a:cubicBezTo>
                    <a:pt x="395" y="0"/>
                    <a:pt x="379" y="1"/>
                    <a:pt x="363" y="3"/>
                  </a:cubicBezTo>
                  <a:cubicBezTo>
                    <a:pt x="175" y="26"/>
                    <a:pt x="26" y="176"/>
                    <a:pt x="3" y="363"/>
                  </a:cubicBezTo>
                  <a:cubicBezTo>
                    <a:pt x="1" y="379"/>
                    <a:pt x="0" y="395"/>
                    <a:pt x="0" y="412"/>
                  </a:cubicBezTo>
                  <a:cubicBezTo>
                    <a:pt x="0" y="412"/>
                    <a:pt x="0" y="413"/>
                    <a:pt x="0" y="414"/>
                  </a:cubicBezTo>
                  <a:cubicBezTo>
                    <a:pt x="0" y="642"/>
                    <a:pt x="185" y="828"/>
                    <a:pt x="413" y="828"/>
                  </a:cubicBezTo>
                  <a:cubicBezTo>
                    <a:pt x="642" y="828"/>
                    <a:pt x="827" y="642"/>
                    <a:pt x="827" y="414"/>
                  </a:cubicBezTo>
                  <a:cubicBezTo>
                    <a:pt x="827" y="413"/>
                    <a:pt x="827" y="412"/>
                    <a:pt x="827" y="412"/>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a:ln>
                    <a:noFill/>
                  </a:ln>
                  <a:solidFill>
                    <a:prstClr val="white"/>
                  </a:solidFill>
                  <a:effectLst/>
                  <a:uLnTx/>
                  <a:uFillTx/>
                  <a:latin typeface="Arial" panose="020B0604020202020204"/>
                  <a:ea typeface="굴림" panose="020B0600000101010101" pitchFamily="34" charset="-127"/>
                  <a:cs typeface="Arial" panose="020B0604020202020204" pitchFamily="34" charset="0"/>
                </a:rPr>
                <a:t>   </a:t>
              </a:r>
              <a:endParaRPr kumimoji="0" lang="en-US" altLang="ko-KR" sz="1000" b="1" i="0" u="none" strike="noStrike" kern="1200" cap="none" spc="0" normalizeH="0" baseline="0" noProof="0">
                <a:ln>
                  <a:noFill/>
                </a:ln>
                <a:solidFill>
                  <a:prstClr val="white"/>
                </a:solidFill>
                <a:effectLst/>
                <a:uLnTx/>
                <a:uFillTx/>
                <a:latin typeface="Arial" panose="020B0604020202020204"/>
                <a:ea typeface="굴림" panose="020B0600000101010101" pitchFamily="34" charset="-127"/>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  </a:t>
              </a:r>
            </a:p>
          </p:txBody>
        </p:sp>
      </p:grpSp>
      <p:cxnSp>
        <p:nvCxnSpPr>
          <p:cNvPr id="67" name="Gerade Verbindung mit Pfeil 66">
            <a:extLst>
              <a:ext uri="{FF2B5EF4-FFF2-40B4-BE49-F238E27FC236}">
                <a16:creationId xmlns:a16="http://schemas.microsoft.com/office/drawing/2014/main" id="{B0870233-0542-48BE-9DFC-95D0E9B635C1}"/>
              </a:ext>
            </a:extLst>
          </p:cNvPr>
          <p:cNvCxnSpPr>
            <a:cxnSpLocks/>
          </p:cNvCxnSpPr>
          <p:nvPr/>
        </p:nvCxnSpPr>
        <p:spPr>
          <a:xfrm>
            <a:off x="6981921" y="2775522"/>
            <a:ext cx="0" cy="314252"/>
          </a:xfrm>
          <a:prstGeom prst="straightConnector1">
            <a:avLst/>
          </a:prstGeom>
          <a:noFill/>
          <a:ln w="6350" cap="flat" cmpd="sng" algn="ctr">
            <a:solidFill>
              <a:srgbClr val="C80F0F"/>
            </a:solidFill>
            <a:prstDash val="solid"/>
            <a:miter lim="800000"/>
            <a:tailEnd type="triangle"/>
          </a:ln>
          <a:effectLst/>
        </p:spPr>
      </p:cxnSp>
      <p:sp>
        <p:nvSpPr>
          <p:cNvPr id="68" name="Geschweifte Klammer links 67">
            <a:extLst>
              <a:ext uri="{FF2B5EF4-FFF2-40B4-BE49-F238E27FC236}">
                <a16:creationId xmlns:a16="http://schemas.microsoft.com/office/drawing/2014/main" id="{0B1C32D0-7537-4F8E-AC99-99D60AD6C360}"/>
              </a:ext>
            </a:extLst>
          </p:cNvPr>
          <p:cNvSpPr/>
          <p:nvPr/>
        </p:nvSpPr>
        <p:spPr>
          <a:xfrm rot="16200000">
            <a:off x="6832780" y="3824122"/>
            <a:ext cx="355833" cy="1134839"/>
          </a:xfrm>
          <a:prstGeom prst="leftBrace">
            <a:avLst/>
          </a:prstGeom>
          <a:noFill/>
          <a:ln w="6350" cap="flat" cmpd="sng" algn="ctr">
            <a:solidFill>
              <a:srgbClr val="C80F0F"/>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a:ln>
                <a:noFill/>
              </a:ln>
              <a:solidFill>
                <a:prstClr val="black"/>
              </a:solidFill>
              <a:effectLst/>
              <a:uLnTx/>
              <a:uFillTx/>
              <a:latin typeface="Arial"/>
              <a:ea typeface="+mn-ea"/>
              <a:cs typeface="+mn-cs"/>
            </a:endParaRPr>
          </a:p>
        </p:txBody>
      </p:sp>
      <p:sp>
        <p:nvSpPr>
          <p:cNvPr id="69" name="Textfeld 68">
            <a:extLst>
              <a:ext uri="{FF2B5EF4-FFF2-40B4-BE49-F238E27FC236}">
                <a16:creationId xmlns:a16="http://schemas.microsoft.com/office/drawing/2014/main" id="{3BF6293B-EEED-4817-960A-3693DA6C84C8}"/>
              </a:ext>
            </a:extLst>
          </p:cNvPr>
          <p:cNvSpPr txBox="1"/>
          <p:nvPr/>
        </p:nvSpPr>
        <p:spPr>
          <a:xfrm>
            <a:off x="5524483" y="4764312"/>
            <a:ext cx="3507883" cy="923330"/>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err="1">
                <a:ln>
                  <a:noFill/>
                </a:ln>
                <a:solidFill>
                  <a:prstClr val="black"/>
                </a:solidFill>
                <a:effectLst/>
                <a:uLnTx/>
                <a:uFillTx/>
                <a:latin typeface="Arial" panose="020B0604020202020204"/>
                <a:ea typeface="+mn-ea"/>
                <a:cs typeface="+mn-cs"/>
              </a:rPr>
              <a:t>Prerequisites</a:t>
            </a:r>
            <a:r>
              <a:rPr kumimoji="0" lang="de-DE" sz="1400" b="0" i="0" u="none" strike="noStrike" kern="0" cap="none" spc="0" normalizeH="0" baseline="0" noProof="0">
                <a:ln>
                  <a:noFill/>
                </a:ln>
                <a:solidFill>
                  <a:prstClr val="black"/>
                </a:solidFill>
                <a:effectLst/>
                <a:uLnTx/>
                <a:uFillTx/>
                <a:latin typeface="Arial" panose="020B0604020202020204"/>
                <a:ea typeface="+mn-ea"/>
                <a:cs typeface="+mn-cs"/>
              </a:rPr>
              <a:t> (</a:t>
            </a:r>
            <a:r>
              <a:rPr kumimoji="0" lang="de-DE" sz="1400" b="0" i="0" u="none" strike="noStrike" kern="0" cap="none" spc="0" normalizeH="0" baseline="0" noProof="0" err="1">
                <a:ln>
                  <a:noFill/>
                </a:ln>
                <a:solidFill>
                  <a:prstClr val="black"/>
                </a:solidFill>
                <a:effectLst/>
                <a:uLnTx/>
                <a:uFillTx/>
                <a:latin typeface="Arial" panose="020B0604020202020204"/>
                <a:ea typeface="+mn-ea"/>
                <a:cs typeface="+mn-cs"/>
              </a:rPr>
              <a:t>basic</a:t>
            </a:r>
            <a:r>
              <a:rPr kumimoji="0" lang="de-DE" sz="1400" b="0" i="0" u="none" strike="noStrike" kern="0" cap="none" spc="0" normalizeH="0" baseline="0" noProof="0">
                <a:ln>
                  <a:noFill/>
                </a:ln>
                <a:solidFill>
                  <a:prstClr val="black"/>
                </a:solidFill>
                <a:effectLst/>
                <a:uLnTx/>
                <a:uFillTx/>
                <a:latin typeface="Arial" panose="020B0604020202020204"/>
                <a:ea typeface="+mn-ea"/>
                <a:cs typeface="+mn-cs"/>
              </a:rPr>
              <a:t> </a:t>
            </a:r>
            <a:r>
              <a:rPr kumimoji="0" lang="de-DE" sz="1400" b="0" i="0" u="none" strike="noStrike" kern="0" cap="none" spc="0" normalizeH="0" baseline="0" noProof="0" err="1">
                <a:ln>
                  <a:noFill/>
                </a:ln>
                <a:solidFill>
                  <a:prstClr val="black"/>
                </a:solidFill>
                <a:effectLst/>
                <a:uLnTx/>
                <a:uFillTx/>
                <a:latin typeface="Arial" panose="020B0604020202020204"/>
                <a:ea typeface="+mn-ea"/>
                <a:cs typeface="+mn-cs"/>
              </a:rPr>
              <a:t>requirements</a:t>
            </a:r>
            <a:r>
              <a:rPr kumimoji="0" lang="de-DE" sz="1400" b="0" i="0" u="none" strike="noStrike" kern="0" cap="none" spc="0" normalizeH="0" baseline="0" noProof="0">
                <a:ln>
                  <a:noFill/>
                </a:ln>
                <a:solidFill>
                  <a:prstClr val="black"/>
                </a:solidFill>
                <a:effectLst/>
                <a:uLnTx/>
                <a:uFillTx/>
                <a:latin typeface="Arial" panose="020B0604020202020204"/>
                <a:ea typeface="+mn-ea"/>
                <a:cs typeface="+mn-cs"/>
              </a:rPr>
              <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a:ln>
                  <a:noFill/>
                </a:ln>
                <a:solidFill>
                  <a:prstClr val="black"/>
                </a:solidFill>
                <a:effectLst/>
                <a:uLnTx/>
                <a:uFillTx/>
                <a:latin typeface="Arial" panose="020B0604020202020204"/>
                <a:ea typeface="+mn-ea"/>
                <a:cs typeface="+mn-cs"/>
              </a:rPr>
              <a:t>Performance </a:t>
            </a:r>
            <a:r>
              <a:rPr kumimoji="0" lang="de-DE" sz="1400" b="0" i="0" u="none" strike="noStrike" kern="0" cap="none" spc="0" normalizeH="0" baseline="0" noProof="0" err="1">
                <a:ln>
                  <a:noFill/>
                </a:ln>
                <a:solidFill>
                  <a:prstClr val="black"/>
                </a:solidFill>
                <a:effectLst/>
                <a:uLnTx/>
                <a:uFillTx/>
                <a:latin typeface="Arial" panose="020B0604020202020204"/>
                <a:ea typeface="+mn-ea"/>
                <a:cs typeface="+mn-cs"/>
              </a:rPr>
              <a:t>indicators</a:t>
            </a:r>
            <a:r>
              <a:rPr kumimoji="0" lang="de-DE" sz="1400" b="0" i="0" u="none" strike="noStrike" kern="0" cap="none" spc="0" normalizeH="0" baseline="0" noProof="0">
                <a:ln>
                  <a:noFill/>
                </a:ln>
                <a:solidFill>
                  <a:prstClr val="black"/>
                </a:solidFill>
                <a:effectLst/>
                <a:uLnTx/>
                <a:uFillTx/>
                <a:latin typeface="Arial" panose="020B0604020202020204"/>
                <a:ea typeface="+mn-ea"/>
                <a:cs typeface="+mn-cs"/>
              </a:rPr>
              <a:t> (</a:t>
            </a:r>
            <a:r>
              <a:rPr kumimoji="0" lang="de-DE" sz="1400" b="0" i="0" u="none" strike="noStrike" kern="0" cap="none" spc="0" normalizeH="0" baseline="0" noProof="0" err="1">
                <a:ln>
                  <a:noFill/>
                </a:ln>
                <a:solidFill>
                  <a:prstClr val="black"/>
                </a:solidFill>
                <a:effectLst/>
                <a:uLnTx/>
                <a:uFillTx/>
                <a:latin typeface="Arial" panose="020B0604020202020204"/>
                <a:ea typeface="+mn-ea"/>
                <a:cs typeface="+mn-cs"/>
              </a:rPr>
              <a:t>expected</a:t>
            </a:r>
            <a:r>
              <a:rPr kumimoji="0" lang="de-DE" sz="1400" b="0" i="0" u="none" strike="noStrike" kern="0" cap="none" spc="0" normalizeH="0" baseline="0" noProof="0">
                <a:ln>
                  <a:noFill/>
                </a:ln>
                <a:solidFill>
                  <a:prstClr val="black"/>
                </a:solidFill>
                <a:effectLst/>
                <a:uLnTx/>
                <a:uFillTx/>
                <a:latin typeface="Arial" panose="020B0604020202020204"/>
                <a:ea typeface="+mn-ea"/>
                <a:cs typeface="+mn-cs"/>
              </a:rPr>
              <a:t> </a:t>
            </a:r>
            <a:r>
              <a:rPr kumimoji="0" lang="de-DE" sz="1400" b="0" i="0" u="none" strike="noStrike" kern="0" cap="none" spc="0" normalizeH="0" baseline="0" noProof="0" err="1">
                <a:ln>
                  <a:noFill/>
                </a:ln>
                <a:solidFill>
                  <a:prstClr val="black"/>
                </a:solidFill>
                <a:effectLst/>
                <a:uLnTx/>
                <a:uFillTx/>
                <a:latin typeface="Arial" panose="020B0604020202020204"/>
                <a:ea typeface="+mn-ea"/>
                <a:cs typeface="+mn-cs"/>
              </a:rPr>
              <a:t>performance</a:t>
            </a:r>
            <a:r>
              <a:rPr kumimoji="0" lang="de-DE" sz="1400" b="0" i="0" u="none" strike="noStrike" kern="0" cap="none" spc="0" normalizeH="0" baseline="0" noProof="0">
                <a:ln>
                  <a:noFill/>
                </a:ln>
                <a:solidFill>
                  <a:prstClr val="black"/>
                </a:solidFill>
                <a:effectLst/>
                <a:uLnTx/>
                <a:uFillTx/>
                <a:latin typeface="Arial" panose="020B0604020202020204"/>
                <a:ea typeface="+mn-ea"/>
                <a:cs typeface="+mn-cs"/>
              </a:rPr>
              <a:t> </a:t>
            </a:r>
            <a:r>
              <a:rPr kumimoji="0" lang="de-DE" sz="1400" b="0" i="0" u="none" strike="noStrike" kern="0" cap="none" spc="0" normalizeH="0" baseline="0" noProof="0" err="1">
                <a:ln>
                  <a:noFill/>
                </a:ln>
                <a:solidFill>
                  <a:prstClr val="black"/>
                </a:solidFill>
                <a:effectLst/>
                <a:uLnTx/>
                <a:uFillTx/>
                <a:latin typeface="Arial" panose="020B0604020202020204"/>
                <a:ea typeface="+mn-ea"/>
                <a:cs typeface="+mn-cs"/>
              </a:rPr>
              <a:t>levels</a:t>
            </a:r>
            <a:r>
              <a:rPr kumimoji="0" lang="de-DE" sz="1200" b="0" i="0" u="none" strike="noStrike" kern="0" cap="none" spc="0" normalizeH="0" baseline="0" noProof="0">
                <a:ln>
                  <a:noFill/>
                </a:ln>
                <a:solidFill>
                  <a:prstClr val="black"/>
                </a:solidFill>
                <a:effectLst/>
                <a:uLnTx/>
                <a:uFillTx/>
                <a:latin typeface="Arial" panose="020B0604020202020204"/>
                <a:ea typeface="+mn-ea"/>
                <a:cs typeface="+mn-cs"/>
              </a:rPr>
              <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2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72" name="Title 1">
            <a:extLst>
              <a:ext uri="{FF2B5EF4-FFF2-40B4-BE49-F238E27FC236}">
                <a16:creationId xmlns:a16="http://schemas.microsoft.com/office/drawing/2014/main" id="{F4F4946E-E896-4C4E-9B10-CDA695A6C559}"/>
              </a:ext>
            </a:extLst>
          </p:cNvPr>
          <p:cNvSpPr txBox="1">
            <a:spLocks/>
          </p:cNvSpPr>
          <p:nvPr/>
        </p:nvSpPr>
        <p:spPr>
          <a:xfrm>
            <a:off x="536028" y="325542"/>
            <a:ext cx="11340662" cy="109306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lgn="ctr" defTabSz="1219170" rtl="0" eaLnBrk="1" latinLnBrk="0" hangingPunct="1">
              <a:spcBef>
                <a:spcPct val="0"/>
              </a:spcBef>
              <a:buNone/>
              <a:defRPr sz="5867"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17406D"/>
                </a:solidFill>
                <a:effectLst/>
                <a:uLnTx/>
                <a:uFillTx/>
                <a:latin typeface="Arial" panose="020B0604020202020204" pitchFamily="34" charset="0"/>
                <a:ea typeface="+mn-ea"/>
                <a:cs typeface="Arial" panose="020B0604020202020204" pitchFamily="34" charset="0"/>
              </a:rPr>
              <a:t>Overall framework for eco-industrial parks</a:t>
            </a:r>
          </a:p>
        </p:txBody>
      </p:sp>
      <p:grpSp>
        <p:nvGrpSpPr>
          <p:cNvPr id="73" name="Group 21">
            <a:extLst>
              <a:ext uri="{FF2B5EF4-FFF2-40B4-BE49-F238E27FC236}">
                <a16:creationId xmlns:a16="http://schemas.microsoft.com/office/drawing/2014/main" id="{01750355-9ED6-4068-8BAD-AEAD2E1891B3}"/>
              </a:ext>
            </a:extLst>
          </p:cNvPr>
          <p:cNvGrpSpPr/>
          <p:nvPr/>
        </p:nvGrpSpPr>
        <p:grpSpPr>
          <a:xfrm>
            <a:off x="536028" y="1056194"/>
            <a:ext cx="11242624" cy="57976"/>
            <a:chOff x="830318" y="1176463"/>
            <a:chExt cx="10394730" cy="60251"/>
          </a:xfrm>
        </p:grpSpPr>
        <p:sp>
          <p:nvSpPr>
            <p:cNvPr id="74" name="Rectangle 22">
              <a:extLst>
                <a:ext uri="{FF2B5EF4-FFF2-40B4-BE49-F238E27FC236}">
                  <a16:creationId xmlns:a16="http://schemas.microsoft.com/office/drawing/2014/main" id="{412B3B2A-714C-41FF-97D8-3538351A2FE4}"/>
                </a:ext>
              </a:extLst>
            </p:cNvPr>
            <p:cNvSpPr/>
            <p:nvPr/>
          </p:nvSpPr>
          <p:spPr bwMode="auto">
            <a:xfrm>
              <a:off x="7714593" y="1176463"/>
              <a:ext cx="3510455" cy="6025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marR="0" lvl="0" indent="-115885" algn="l" defTabSz="914377"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a:ln>
                  <a:noFill/>
                </a:ln>
                <a:solidFill>
                  <a:prstClr val="white"/>
                </a:solidFill>
                <a:effectLst/>
                <a:uLnTx/>
                <a:uFillTx/>
                <a:latin typeface="Trebuchet MS" pitchFamily="34" charset="0"/>
                <a:ea typeface="HGｺﾞｼｯｸE"/>
                <a:cs typeface="Times New Roman" pitchFamily="18" charset="0"/>
              </a:endParaRPr>
            </a:p>
          </p:txBody>
        </p:sp>
        <p:sp>
          <p:nvSpPr>
            <p:cNvPr id="75" name="Rectangle 23">
              <a:extLst>
                <a:ext uri="{FF2B5EF4-FFF2-40B4-BE49-F238E27FC236}">
                  <a16:creationId xmlns:a16="http://schemas.microsoft.com/office/drawing/2014/main" id="{FCC73918-895C-4C1B-8497-3FB04E9615E1}"/>
                </a:ext>
              </a:extLst>
            </p:cNvPr>
            <p:cNvSpPr/>
            <p:nvPr/>
          </p:nvSpPr>
          <p:spPr bwMode="auto">
            <a:xfrm>
              <a:off x="830318" y="1176463"/>
              <a:ext cx="6961631" cy="6025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marR="0" lvl="0" indent="-115885" algn="l" defTabSz="914377"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a:ln>
                  <a:noFill/>
                </a:ln>
                <a:solidFill>
                  <a:prstClr val="white"/>
                </a:solidFill>
                <a:effectLst/>
                <a:uLnTx/>
                <a:uFillTx/>
                <a:latin typeface="Trebuchet MS" pitchFamily="34" charset="0"/>
                <a:ea typeface="HGｺﾞｼｯｸE"/>
                <a:cs typeface="Times New Roman" pitchFamily="18" charset="0"/>
              </a:endParaRPr>
            </a:p>
          </p:txBody>
        </p:sp>
      </p:grpSp>
      <p:pic>
        <p:nvPicPr>
          <p:cNvPr id="2" name="Picture 1">
            <a:extLst>
              <a:ext uri="{FF2B5EF4-FFF2-40B4-BE49-F238E27FC236}">
                <a16:creationId xmlns:a16="http://schemas.microsoft.com/office/drawing/2014/main" id="{F00959EE-C513-4D6C-AF29-C2195DCFF883}"/>
              </a:ext>
            </a:extLst>
          </p:cNvPr>
          <p:cNvPicPr>
            <a:picLocks noChangeAspect="1"/>
          </p:cNvPicPr>
          <p:nvPr/>
        </p:nvPicPr>
        <p:blipFill>
          <a:blip r:embed="rId8"/>
          <a:stretch>
            <a:fillRect/>
          </a:stretch>
        </p:blipFill>
        <p:spPr>
          <a:xfrm>
            <a:off x="8640205" y="2455244"/>
            <a:ext cx="1891206" cy="2499545"/>
          </a:xfrm>
          <a:prstGeom prst="rect">
            <a:avLst/>
          </a:prstGeom>
        </p:spPr>
      </p:pic>
    </p:spTree>
    <p:extLst>
      <p:ext uri="{BB962C8B-B14F-4D97-AF65-F5344CB8AC3E}">
        <p14:creationId xmlns:p14="http://schemas.microsoft.com/office/powerpoint/2010/main" val="1825919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932245FE-DE2E-4E31-9D95-670E815297C8}"/>
              </a:ext>
            </a:extLst>
          </p:cNvPr>
          <p:cNvGraphicFramePr>
            <a:graphicFrameLocks noGrp="1"/>
          </p:cNvGraphicFramePr>
          <p:nvPr/>
        </p:nvGraphicFramePr>
        <p:xfrm>
          <a:off x="139224" y="1280402"/>
          <a:ext cx="11656363" cy="5280345"/>
        </p:xfrm>
        <a:graphic>
          <a:graphicData uri="http://schemas.openxmlformats.org/drawingml/2006/table">
            <a:tbl>
              <a:tblPr firstRow="1" bandRow="1">
                <a:tableStyleId>{5C22544A-7EE6-4342-B048-85BDC9FD1C3A}</a:tableStyleId>
              </a:tblPr>
              <a:tblGrid>
                <a:gridCol w="2676713">
                  <a:extLst>
                    <a:ext uri="{9D8B030D-6E8A-4147-A177-3AD203B41FA5}">
                      <a16:colId xmlns:a16="http://schemas.microsoft.com/office/drawing/2014/main" val="246638352"/>
                    </a:ext>
                  </a:extLst>
                </a:gridCol>
                <a:gridCol w="8979650">
                  <a:extLst>
                    <a:ext uri="{9D8B030D-6E8A-4147-A177-3AD203B41FA5}">
                      <a16:colId xmlns:a16="http://schemas.microsoft.com/office/drawing/2014/main" val="1836807156"/>
                    </a:ext>
                  </a:extLst>
                </a:gridCol>
              </a:tblGrid>
              <a:tr h="267891">
                <a:tc gridSpan="2">
                  <a:txBody>
                    <a:bodyPr/>
                    <a:lstStyle/>
                    <a:p>
                      <a:pPr algn="ctr"/>
                      <a:r>
                        <a:rPr lang="en-GB" sz="1400" dirty="0">
                          <a:solidFill>
                            <a:schemeClr val="bg1"/>
                          </a:solidFill>
                        </a:rPr>
                        <a:t>Park 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hMerge="1">
                  <a:txBody>
                    <a:bodyPr/>
                    <a:lstStyle/>
                    <a:p>
                      <a:endParaRPr lang="de-DE"/>
                    </a:p>
                  </a:txBody>
                  <a:tcPr/>
                </a:tc>
                <a:extLst>
                  <a:ext uri="{0D108BD9-81ED-4DB2-BD59-A6C34878D82A}">
                    <a16:rowId xmlns:a16="http://schemas.microsoft.com/office/drawing/2014/main" val="3487333094"/>
                  </a:ext>
                </a:extLst>
              </a:tr>
              <a:tr h="383438">
                <a:tc>
                  <a:txBody>
                    <a:bodyPr/>
                    <a:lstStyle/>
                    <a:p>
                      <a:r>
                        <a:rPr lang="en-AU" sz="1400" b="0" kern="1200" dirty="0">
                          <a:solidFill>
                            <a:schemeClr val="bg1"/>
                          </a:solidFill>
                          <a:latin typeface="+mn-lt"/>
                          <a:ea typeface="+mn-ea"/>
                          <a:cs typeface="+mn-cs"/>
                        </a:rPr>
                        <a:t>Park management entity </a:t>
                      </a:r>
                      <a:endParaRPr lang="en-GB" sz="1400" b="0" kern="120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marL="0" marR="0" lvl="0" indent="0" algn="l" rtl="0" eaLnBrk="1" fontAlgn="auto" latinLnBrk="0" hangingPunct="1">
                        <a:lnSpc>
                          <a:spcPct val="100000"/>
                        </a:lnSpc>
                        <a:spcBef>
                          <a:spcPts val="0"/>
                        </a:spcBef>
                        <a:spcAft>
                          <a:spcPts val="0"/>
                        </a:spcAft>
                        <a:buFontTx/>
                        <a:buNone/>
                      </a:pPr>
                      <a:r>
                        <a:rPr lang="en-GB" sz="1300" kern="1200" dirty="0">
                          <a:solidFill>
                            <a:schemeClr val="dk1"/>
                          </a:solidFill>
                          <a:effectLst/>
                          <a:latin typeface="+mn-lt"/>
                          <a:ea typeface="+mn-ea"/>
                          <a:cs typeface="+mn-cs"/>
                        </a:rPr>
                        <a:t>A distinct park management entity (or agency, where applicable) exits to handle park planning, operations and management, and monitoring.  </a:t>
                      </a:r>
                      <a:r>
                        <a:rPr lang="en-GB" sz="1300" i="1" kern="1200" dirty="0">
                          <a:solidFill>
                            <a:schemeClr val="dk1"/>
                          </a:solidFill>
                          <a:effectLst/>
                          <a:latin typeface="+mn-lt"/>
                          <a:ea typeface="+mn-ea"/>
                          <a:cs typeface="+mn-cs"/>
                        </a:rPr>
                        <a:t>[yes/no]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3950391"/>
                  </a:ext>
                </a:extLst>
              </a:tr>
              <a:tr h="442020">
                <a:tc>
                  <a:txBody>
                    <a:bodyPr/>
                    <a:lstStyle/>
                    <a:p>
                      <a:r>
                        <a:rPr lang="en-AU" sz="1400" b="0" kern="1200" dirty="0">
                          <a:solidFill>
                            <a:schemeClr val="bg1"/>
                          </a:solidFill>
                          <a:latin typeface="+mn-lt"/>
                          <a:ea typeface="+mn-ea"/>
                          <a:cs typeface="+mn-cs"/>
                        </a:rPr>
                        <a:t>Park management empowerment</a:t>
                      </a:r>
                      <a:endParaRPr lang="en-GB" sz="14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00" kern="1200" dirty="0">
                          <a:solidFill>
                            <a:schemeClr val="dk1"/>
                          </a:solidFill>
                          <a:effectLst/>
                          <a:latin typeface="+mn-lt"/>
                          <a:ea typeface="+mn-ea"/>
                          <a:cs typeface="+mn-cs"/>
                        </a:rPr>
                        <a:t>Proportion of firms in the industrial park to have signed a residency contract/park charter/code of conduct that empower the park management entity to perform its responsibilities and tasks, and charge fees for common services. </a:t>
                      </a:r>
                      <a:r>
                        <a:rPr lang="en-AU" sz="1300" i="1" kern="1200" dirty="0">
                          <a:solidFill>
                            <a:schemeClr val="dk1"/>
                          </a:solidFill>
                          <a:effectLst/>
                          <a:latin typeface="+mn-lt"/>
                          <a:ea typeface="+mn-ea"/>
                          <a:cs typeface="+mn-cs"/>
                        </a:rPr>
                        <a:t>Percentage of firms </a:t>
                      </a:r>
                      <a:r>
                        <a:rPr lang="en-GB" sz="1300" i="1" kern="1200" dirty="0">
                          <a:solidFill>
                            <a:schemeClr val="dk1"/>
                          </a:solidFill>
                          <a:effectLst/>
                          <a:latin typeface="+mn-lt"/>
                          <a:ea typeface="+mn-ea"/>
                          <a:cs typeface="+mn-cs"/>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3476921"/>
                  </a:ext>
                </a:extLst>
              </a:tr>
              <a:tr h="267891">
                <a:tc gridSpan="2">
                  <a:txBody>
                    <a:bodyPr/>
                    <a:lstStyle/>
                    <a:p>
                      <a:pPr algn="ctr"/>
                      <a:r>
                        <a:rPr lang="en-GB" sz="1400" b="1" dirty="0">
                          <a:solidFill>
                            <a:schemeClr val="bg1"/>
                          </a:solidFill>
                        </a:rPr>
                        <a:t>Environment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de-DE"/>
                    </a:p>
                  </a:txBody>
                  <a:tcPr/>
                </a:tc>
                <a:extLst>
                  <a:ext uri="{0D108BD9-81ED-4DB2-BD59-A6C34878D82A}">
                    <a16:rowId xmlns:a16="http://schemas.microsoft.com/office/drawing/2014/main" val="753467097"/>
                  </a:ext>
                </a:extLst>
              </a:tr>
              <a:tr h="4420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effectLst/>
                          <a:latin typeface="+mn-lt"/>
                          <a:ea typeface="+mn-ea"/>
                          <a:cs typeface="+mn-cs"/>
                        </a:rPr>
                        <a:t>Waste: Resource conservation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lvl="0" indent="0" algn="l" rtl="0" eaLnBrk="1" fontAlgn="auto" latinLnBrk="0" hangingPunct="1">
                        <a:lnSpc>
                          <a:spcPct val="100000"/>
                        </a:lnSpc>
                        <a:spcBef>
                          <a:spcPts val="0"/>
                        </a:spcBef>
                        <a:spcAft>
                          <a:spcPts val="0"/>
                        </a:spcAft>
                        <a:buFontTx/>
                        <a:buNone/>
                      </a:pPr>
                      <a:r>
                        <a:rPr lang="en-GB" sz="1300" kern="1200" dirty="0">
                          <a:solidFill>
                            <a:schemeClr val="dk1"/>
                          </a:solidFill>
                          <a:effectLst/>
                          <a:latin typeface="+mn-lt"/>
                          <a:ea typeface="+mn-ea"/>
                          <a:cs typeface="+mn-cs"/>
                        </a:rPr>
                        <a:t>Obeying the principles of circular economy is part of the Park’s Code of Conduct, and any legally binding agreement between tenant firms and the park authority.  </a:t>
                      </a:r>
                      <a:r>
                        <a:rPr lang="en-GB" sz="1300" i="1" kern="1200" dirty="0">
                          <a:solidFill>
                            <a:schemeClr val="dk1"/>
                          </a:solidFill>
                          <a:effectLst/>
                          <a:latin typeface="+mn-lt"/>
                          <a:ea typeface="+mn-ea"/>
                          <a:cs typeface="+mn-cs"/>
                        </a:rPr>
                        <a:t>[yes/no]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754267"/>
                  </a:ext>
                </a:extLst>
              </a:tr>
              <a:tr h="4420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effectLst/>
                          <a:latin typeface="+mn-lt"/>
                          <a:ea typeface="+mn-ea"/>
                          <a:cs typeface="+mn-cs"/>
                        </a:rPr>
                        <a:t>Resource conservation</a:t>
                      </a:r>
                      <a:endParaRPr lang="en-GB" sz="1400" b="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l" rtl="0" eaLnBrk="1" latinLnBrk="0" hangingPunct="1"/>
                      <a:r>
                        <a:rPr lang="en-AU" sz="1300" kern="1200" dirty="0">
                          <a:solidFill>
                            <a:schemeClr val="dk1"/>
                          </a:solidFill>
                          <a:effectLst/>
                          <a:latin typeface="+mn-lt"/>
                          <a:ea typeface="+mn-ea"/>
                          <a:cs typeface="+mn-cs"/>
                        </a:rPr>
                        <a:t>Proportion of manufacturing firms adopting circular economy practices, including engagement in Industrial Symbiosis Networks in the park; or actively exchanging secondary raw materials, or waste, or other circular economy practices.  </a:t>
                      </a:r>
                      <a:r>
                        <a:rPr lang="en-GB" sz="1300" i="1" kern="1200" dirty="0">
                          <a:solidFill>
                            <a:schemeClr val="dk1"/>
                          </a:solidFill>
                          <a:effectLst/>
                          <a:latin typeface="+mn-lt"/>
                          <a:ea typeface="+mn-ea"/>
                          <a:cs typeface="+mn-cs"/>
                        </a:rPr>
                        <a:t>Percentage of tenant firms participating in CE practices</a:t>
                      </a:r>
                      <a:r>
                        <a:rPr lang="de-DE" sz="1300" i="1" kern="1200" dirty="0">
                          <a:solidFill>
                            <a:schemeClr val="dk1"/>
                          </a:solidFill>
                          <a:effectLst/>
                          <a:latin typeface="+mn-lt"/>
                          <a:ea typeface="+mn-ea"/>
                          <a:cs typeface="+mn-cs"/>
                        </a:rPr>
                        <a:t> </a:t>
                      </a:r>
                      <a:r>
                        <a:rPr lang="en-GB" sz="1300" i="1" kern="1200" dirty="0">
                          <a:solidFill>
                            <a:schemeClr val="dk1"/>
                          </a:solidFill>
                          <a:effectLst/>
                          <a:latin typeface="+mn-lt"/>
                          <a:ea typeface="+mn-ea"/>
                          <a:cs typeface="+mn-cs"/>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4119065"/>
                  </a:ext>
                </a:extLst>
              </a:tr>
              <a:tr h="267891">
                <a:tc gridSpan="2">
                  <a:txBody>
                    <a:bodyPr/>
                    <a:lstStyle/>
                    <a:p>
                      <a:pPr algn="ctr"/>
                      <a:r>
                        <a:rPr lang="en-GB" sz="1400" b="1" dirty="0">
                          <a:solidFill>
                            <a:schemeClr val="bg1"/>
                          </a:solidFill>
                        </a:rPr>
                        <a:t>Social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0000"/>
                    </a:solidFill>
                  </a:tcPr>
                </a:tc>
                <a:tc hMerge="1">
                  <a:txBody>
                    <a:bodyPr/>
                    <a:lstStyle/>
                    <a:p>
                      <a:endParaRPr lang="de-DE"/>
                    </a:p>
                  </a:txBody>
                  <a:tcPr/>
                </a:tc>
                <a:extLst>
                  <a:ext uri="{0D108BD9-81ED-4DB2-BD59-A6C34878D82A}">
                    <a16:rowId xmlns:a16="http://schemas.microsoft.com/office/drawing/2014/main" val="1783145978"/>
                  </a:ext>
                </a:extLst>
              </a:tr>
              <a:tr h="415394">
                <a:tc>
                  <a:txBody>
                    <a:bodyPr/>
                    <a:lstStyle/>
                    <a:p>
                      <a:r>
                        <a:rPr lang="en-AU" sz="1400" kern="1200" dirty="0">
                          <a:solidFill>
                            <a:schemeClr val="bg1"/>
                          </a:solidFill>
                          <a:effectLst/>
                          <a:latin typeface="+mn-lt"/>
                          <a:ea typeface="+mn-ea"/>
                          <a:cs typeface="+mn-cs"/>
                        </a:rPr>
                        <a:t>Social management system</a:t>
                      </a:r>
                      <a:endParaRPr lang="en-GB" sz="1400" b="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0000"/>
                    </a:solidFill>
                  </a:tcPr>
                </a:tc>
                <a:tc>
                  <a:txBody>
                    <a:bodyPr/>
                    <a:lstStyle/>
                    <a:p>
                      <a:r>
                        <a:rPr lang="en-AU" sz="1300" kern="1200" dirty="0">
                          <a:solidFill>
                            <a:schemeClr val="dk1"/>
                          </a:solidFill>
                          <a:effectLst/>
                          <a:latin typeface="+mn-lt"/>
                          <a:ea typeface="+mn-ea"/>
                          <a:cs typeface="+mn-cs"/>
                        </a:rPr>
                        <a:t>Dedicated personnel exist (as part of the park management entity) to plan, manage and enforce social quality standards</a:t>
                      </a:r>
                      <a:r>
                        <a:rPr lang="en-AU" sz="1300" i="1" kern="1200" dirty="0">
                          <a:solidFill>
                            <a:schemeClr val="tx1"/>
                          </a:solidFill>
                          <a:effectLst/>
                          <a:latin typeface="+mn-lt"/>
                          <a:ea typeface="+mn-ea"/>
                          <a:cs typeface="+mn-cs"/>
                        </a:rPr>
                        <a:t>.  </a:t>
                      </a:r>
                      <a:r>
                        <a:rPr lang="en-GB" sz="1300" i="1" kern="1200" dirty="0">
                          <a:solidFill>
                            <a:schemeClr val="tx1"/>
                          </a:solidFill>
                          <a:effectLst/>
                          <a:latin typeface="+mn-lt"/>
                          <a:ea typeface="+mn-ea"/>
                          <a:cs typeface="+mn-cs"/>
                        </a:rPr>
                        <a:t>[yes/no]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5731661"/>
                  </a:ext>
                </a:extLst>
              </a:tr>
              <a:tr h="521551">
                <a:tc>
                  <a:txBody>
                    <a:bodyPr/>
                    <a:lstStyle/>
                    <a:p>
                      <a:r>
                        <a:rPr lang="en-AU" sz="1400" kern="1200" dirty="0">
                          <a:solidFill>
                            <a:schemeClr val="bg1"/>
                          </a:solidFill>
                          <a:effectLst/>
                          <a:latin typeface="+mn-lt"/>
                          <a:ea typeface="+mn-ea"/>
                          <a:cs typeface="+mn-cs"/>
                        </a:rPr>
                        <a:t>OH&amp;S management system</a:t>
                      </a:r>
                      <a:endParaRPr lang="en-GB" sz="1400" kern="1200" dirty="0">
                        <a:solidFill>
                          <a:schemeClr val="bg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0000"/>
                    </a:solidFill>
                  </a:tcPr>
                </a:tc>
                <a:tc>
                  <a:txBody>
                    <a:bodyPr/>
                    <a:lstStyle/>
                    <a:p>
                      <a:r>
                        <a:rPr lang="en-AU" sz="1300" kern="1200" dirty="0">
                          <a:solidFill>
                            <a:schemeClr val="dk1"/>
                          </a:solidFill>
                          <a:effectLst/>
                          <a:latin typeface="+mn-lt"/>
                          <a:ea typeface="+mn-ea"/>
                          <a:cs typeface="+mn-cs"/>
                        </a:rPr>
                        <a:t>Proportion of all firms in the industrial park with more than 250 employees that have a well-functioning OH&amp;S management system in place.  </a:t>
                      </a:r>
                      <a:r>
                        <a:rPr lang="en-GB" sz="1300" i="1" kern="1200" dirty="0">
                          <a:solidFill>
                            <a:schemeClr val="dk1"/>
                          </a:solidFill>
                          <a:effectLst/>
                          <a:latin typeface="+mn-lt"/>
                          <a:ea typeface="+mn-ea"/>
                          <a:cs typeface="+mn-cs"/>
                        </a:rPr>
                        <a:t>Percentage of firms</a:t>
                      </a:r>
                      <a:r>
                        <a:rPr lang="de-DE" sz="1300" i="1" kern="1200" dirty="0">
                          <a:solidFill>
                            <a:schemeClr val="dk1"/>
                          </a:solidFill>
                          <a:effectLst/>
                          <a:latin typeface="+mn-lt"/>
                          <a:ea typeface="+mn-ea"/>
                          <a:cs typeface="+mn-cs"/>
                        </a:rPr>
                        <a:t> </a:t>
                      </a:r>
                      <a:r>
                        <a:rPr lang="en-GB" sz="1300" i="1" kern="1200" dirty="0">
                          <a:solidFill>
                            <a:schemeClr val="dk1"/>
                          </a:solidFill>
                          <a:effectLst/>
                          <a:latin typeface="+mn-lt"/>
                          <a:ea typeface="+mn-ea"/>
                          <a:cs typeface="+mn-cs"/>
                        </a:rPr>
                        <a:t>[75%]</a:t>
                      </a:r>
                      <a:endParaRPr lang="en-GB" sz="1300" b="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5367601"/>
                  </a:ext>
                </a:extLst>
              </a:tr>
              <a:tr h="267891">
                <a:tc gridSpan="2">
                  <a:txBody>
                    <a:bodyPr/>
                    <a:lstStyle/>
                    <a:p>
                      <a:pPr algn="ctr"/>
                      <a:r>
                        <a:rPr lang="en-GB" sz="1400" b="1" dirty="0">
                          <a:solidFill>
                            <a:schemeClr val="bg1"/>
                          </a:solidFill>
                        </a:rPr>
                        <a:t>Economic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hMerge="1">
                  <a:txBody>
                    <a:bodyPr/>
                    <a:lstStyle/>
                    <a:p>
                      <a:endParaRPr lang="de-DE"/>
                    </a:p>
                  </a:txBody>
                  <a:tcPr/>
                </a:tc>
                <a:extLst>
                  <a:ext uri="{0D108BD9-81ED-4DB2-BD59-A6C34878D82A}">
                    <a16:rowId xmlns:a16="http://schemas.microsoft.com/office/drawing/2014/main" val="2971295502"/>
                  </a:ext>
                </a:extLst>
              </a:tr>
              <a:tr h="442020">
                <a:tc>
                  <a:txBody>
                    <a:bodyPr/>
                    <a:lstStyle/>
                    <a:p>
                      <a:r>
                        <a:rPr lang="en-GB" sz="1400" b="0" dirty="0">
                          <a:solidFill>
                            <a:schemeClr val="bg1"/>
                          </a:solidFill>
                        </a:rPr>
                        <a:t>SME 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marL="0" algn="l" defTabSz="685800" rtl="0" eaLnBrk="1" latinLnBrk="0" hangingPunct="1"/>
                      <a:r>
                        <a:rPr lang="en-GB" sz="1300" kern="1200" dirty="0">
                          <a:solidFill>
                            <a:schemeClr val="dk1"/>
                          </a:solidFill>
                          <a:effectLst/>
                          <a:latin typeface="+mn-lt"/>
                          <a:ea typeface="+mn-ea"/>
                          <a:cs typeface="+mn-cs"/>
                        </a:rPr>
                        <a:t>Park management entity allows and promotes the establishment of SMEs that provide services and add value to park residents. </a:t>
                      </a:r>
                      <a:r>
                        <a:rPr lang="en-GB" sz="1300" i="1" kern="1200" dirty="0">
                          <a:solidFill>
                            <a:schemeClr val="dk1"/>
                          </a:solidFill>
                          <a:effectLst/>
                          <a:latin typeface="+mn-lt"/>
                          <a:ea typeface="+mn-ea"/>
                          <a:cs typeface="+mn-cs"/>
                        </a:rPr>
                        <a:t>[yes/no]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8786170"/>
                  </a:ext>
                </a:extLst>
              </a:tr>
              <a:tr h="360769">
                <a:tc>
                  <a:txBody>
                    <a:bodyPr/>
                    <a:lstStyle/>
                    <a:p>
                      <a:pPr marL="0" algn="l" defTabSz="685800" rtl="0" eaLnBrk="1" latinLnBrk="0" hangingPunct="1"/>
                      <a:r>
                        <a:rPr lang="en-GB" sz="1400" b="0" kern="1200" dirty="0">
                          <a:solidFill>
                            <a:schemeClr val="bg1"/>
                          </a:solidFill>
                          <a:latin typeface="+mn-lt"/>
                          <a:ea typeface="+mn-ea"/>
                          <a:cs typeface="+mn-cs"/>
                        </a:rPr>
                        <a:t>Local value added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marL="0" algn="l" defTabSz="685800" rtl="0" eaLnBrk="1" latinLnBrk="0" hangingPunct="1"/>
                      <a:r>
                        <a:rPr lang="en-GB" sz="1300" kern="1200" dirty="0">
                          <a:solidFill>
                            <a:schemeClr val="dk1"/>
                          </a:solidFill>
                          <a:effectLst/>
                          <a:latin typeface="+mn-lt"/>
                          <a:ea typeface="+mn-ea"/>
                          <a:cs typeface="+mn-cs"/>
                        </a:rPr>
                        <a:t>Proportion of resident firms using local SME suppliers or service providers for at least 25 percent of their total procurement value. </a:t>
                      </a:r>
                      <a:r>
                        <a:rPr lang="en-AU" sz="1300" i="1" kern="1200" dirty="0">
                          <a:solidFill>
                            <a:schemeClr val="dk1"/>
                          </a:solidFill>
                          <a:effectLst/>
                          <a:latin typeface="+mn-lt"/>
                          <a:ea typeface="+mn-ea"/>
                          <a:cs typeface="+mn-cs"/>
                        </a:rPr>
                        <a:t>Percentage of firms </a:t>
                      </a:r>
                      <a:r>
                        <a:rPr lang="en-GB" sz="1300" i="1" kern="1200" dirty="0">
                          <a:solidFill>
                            <a:schemeClr val="dk1"/>
                          </a:solidFill>
                          <a:effectLst/>
                          <a:latin typeface="+mn-lt"/>
                          <a:ea typeface="+mn-ea"/>
                          <a:cs typeface="+mn-cs"/>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7086269"/>
                  </a:ext>
                </a:extLst>
              </a:tr>
            </a:tbl>
          </a:graphicData>
        </a:graphic>
      </p:graphicFrame>
      <p:grpSp>
        <p:nvGrpSpPr>
          <p:cNvPr id="5" name="Group 4">
            <a:extLst>
              <a:ext uri="{FF2B5EF4-FFF2-40B4-BE49-F238E27FC236}">
                <a16:creationId xmlns:a16="http://schemas.microsoft.com/office/drawing/2014/main" id="{8586DBFB-1D3B-45D7-B1BF-8FD4C9AE209C}"/>
              </a:ext>
            </a:extLst>
          </p:cNvPr>
          <p:cNvGrpSpPr/>
          <p:nvPr/>
        </p:nvGrpSpPr>
        <p:grpSpPr>
          <a:xfrm>
            <a:off x="139224" y="943454"/>
            <a:ext cx="11242624" cy="57976"/>
            <a:chOff x="830318" y="1176463"/>
            <a:chExt cx="10394730" cy="60251"/>
          </a:xfrm>
        </p:grpSpPr>
        <p:sp>
          <p:nvSpPr>
            <p:cNvPr id="7" name="Rectangle 6">
              <a:extLst>
                <a:ext uri="{FF2B5EF4-FFF2-40B4-BE49-F238E27FC236}">
                  <a16:creationId xmlns:a16="http://schemas.microsoft.com/office/drawing/2014/main" id="{82038285-5E80-4323-87C8-392DD9A79161}"/>
                </a:ext>
              </a:extLst>
            </p:cNvPr>
            <p:cNvSpPr/>
            <p:nvPr/>
          </p:nvSpPr>
          <p:spPr bwMode="auto">
            <a:xfrm>
              <a:off x="7714593" y="1176463"/>
              <a:ext cx="3510455" cy="6025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marR="0" lvl="0" indent="-115885" algn="l" defTabSz="914377"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a:ln>
                  <a:noFill/>
                </a:ln>
                <a:solidFill>
                  <a:prstClr val="white"/>
                </a:solidFill>
                <a:effectLst/>
                <a:uLnTx/>
                <a:uFillTx/>
                <a:latin typeface="Trebuchet MS" pitchFamily="34" charset="0"/>
                <a:ea typeface="HGｺﾞｼｯｸE"/>
                <a:cs typeface="Times New Roman" pitchFamily="18" charset="0"/>
              </a:endParaRPr>
            </a:p>
          </p:txBody>
        </p:sp>
        <p:sp>
          <p:nvSpPr>
            <p:cNvPr id="8" name="Rectangle 7">
              <a:extLst>
                <a:ext uri="{FF2B5EF4-FFF2-40B4-BE49-F238E27FC236}">
                  <a16:creationId xmlns:a16="http://schemas.microsoft.com/office/drawing/2014/main" id="{D236227F-4D83-46DE-83A6-10D7B74A8113}"/>
                </a:ext>
              </a:extLst>
            </p:cNvPr>
            <p:cNvSpPr/>
            <p:nvPr/>
          </p:nvSpPr>
          <p:spPr bwMode="auto">
            <a:xfrm>
              <a:off x="830318" y="1176463"/>
              <a:ext cx="6961631" cy="6025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5" marR="0" lvl="0" indent="-115885" algn="l" defTabSz="914377"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a:ln>
                  <a:noFill/>
                </a:ln>
                <a:solidFill>
                  <a:prstClr val="white"/>
                </a:solidFill>
                <a:effectLst/>
                <a:uLnTx/>
                <a:uFillTx/>
                <a:latin typeface="Trebuchet MS" pitchFamily="34" charset="0"/>
                <a:ea typeface="HGｺﾞｼｯｸE"/>
                <a:cs typeface="Times New Roman" pitchFamily="18" charset="0"/>
              </a:endParaRPr>
            </a:p>
          </p:txBody>
        </p:sp>
      </p:grpSp>
      <p:sp>
        <p:nvSpPr>
          <p:cNvPr id="9" name="Title 1">
            <a:extLst>
              <a:ext uri="{FF2B5EF4-FFF2-40B4-BE49-F238E27FC236}">
                <a16:creationId xmlns:a16="http://schemas.microsoft.com/office/drawing/2014/main" id="{933FAEF2-E45C-492C-8514-55B67DD86748}"/>
              </a:ext>
            </a:extLst>
          </p:cNvPr>
          <p:cNvSpPr txBox="1">
            <a:spLocks/>
          </p:cNvSpPr>
          <p:nvPr/>
        </p:nvSpPr>
        <p:spPr>
          <a:xfrm>
            <a:off x="139224" y="288319"/>
            <a:ext cx="11656364" cy="640608"/>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lgn="ctr" defTabSz="1219170" rtl="0" eaLnBrk="1" latinLnBrk="0" hangingPunct="1">
              <a:spcBef>
                <a:spcPct val="0"/>
              </a:spcBef>
              <a:buNone/>
              <a:defRPr sz="5867" b="0" i="0" kern="1200" cap="none" baseline="0">
                <a:solidFill>
                  <a:srgbClr val="021F43"/>
                </a:solidFill>
                <a:latin typeface="+mn-lt"/>
                <a:ea typeface="+mn-ea"/>
                <a:cs typeface="Andes ExtraLight"/>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Examples of EIP requirements</a:t>
            </a:r>
          </a:p>
        </p:txBody>
      </p:sp>
    </p:spTree>
    <p:extLst>
      <p:ext uri="{BB962C8B-B14F-4D97-AF65-F5344CB8AC3E}">
        <p14:creationId xmlns:p14="http://schemas.microsoft.com/office/powerpoint/2010/main" val="3641146635"/>
      </p:ext>
    </p:extLst>
  </p:cSld>
  <p:clrMapOvr>
    <a:masterClrMapping/>
  </p:clrMapOvr>
</p:sld>
</file>

<file path=ppt/theme/theme1.xml><?xml version="1.0" encoding="utf-8"?>
<a:theme xmlns:a="http://schemas.openxmlformats.org/drawingml/2006/main" name="Default Theme">
  <a:themeElements>
    <a:clrScheme name="SlideSalad Theme 77">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Theme">
  <a:themeElements>
    <a:clrScheme name="SlideSalad Theme 77">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deSalad Theme 77">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985381555630408DCE7B2C19C2E9A2" ma:contentTypeVersion="13" ma:contentTypeDescription="Create a new document." ma:contentTypeScope="" ma:versionID="233b563b43a1b28f3ae216e7820cd51f">
  <xsd:schema xmlns:xsd="http://www.w3.org/2001/XMLSchema" xmlns:xs="http://www.w3.org/2001/XMLSchema" xmlns:p="http://schemas.microsoft.com/office/2006/metadata/properties" xmlns:ns3="3ce5c5ef-f158-40a0-99eb-b53705df4cad" xmlns:ns4="5df21fe8-788d-496a-9784-014905997897" targetNamespace="http://schemas.microsoft.com/office/2006/metadata/properties" ma:root="true" ma:fieldsID="a283e0e1e10e1002c4511abe2a9e6bcf" ns3:_="" ns4:_="">
    <xsd:import namespace="3ce5c5ef-f158-40a0-99eb-b53705df4cad"/>
    <xsd:import namespace="5df21fe8-788d-496a-9784-01490599789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e5c5ef-f158-40a0-99eb-b53705df4c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df21fe8-788d-496a-9784-01490599789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df21fe8-788d-496a-9784-014905997897">
      <UserInfo>
        <DisplayName>Nah Yoon Shin</DisplayName>
        <AccountId>27</AccountId>
        <AccountType/>
      </UserInfo>
      <UserInfo>
        <DisplayName>Shoko Takemoto</DisplayName>
        <AccountId>46</AccountId>
        <AccountType/>
      </UserInfo>
      <UserInfo>
        <DisplayName>Dario Quaranta</DisplayName>
        <AccountId>28</AccountId>
        <AccountType/>
      </UserInfo>
      <UserInfo>
        <DisplayName>Shinji Ayuha</DisplayName>
        <AccountId>47</AccountId>
        <AccountType/>
      </UserInfo>
      <UserInfo>
        <DisplayName>Sinem Demir</DisplayName>
        <AccountId>41</AccountId>
        <AccountType/>
      </UserInfo>
      <UserInfo>
        <DisplayName>Sumit Manchanda</DisplayName>
        <AccountId>17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F43126-8814-49FD-93AF-E71CADB5AD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e5c5ef-f158-40a0-99eb-b53705df4cad"/>
    <ds:schemaRef ds:uri="5df21fe8-788d-496a-9784-0149059978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2C40D7-D441-4EB0-831B-134F6CDFBAD2}">
  <ds:schemaRefs>
    <ds:schemaRef ds:uri="http://schemas.microsoft.com/office/2006/metadata/properties"/>
    <ds:schemaRef ds:uri="http://schemas.microsoft.com/office/infopath/2007/PartnerControls"/>
    <ds:schemaRef ds:uri="5df21fe8-788d-496a-9784-014905997897"/>
  </ds:schemaRefs>
</ds:datastoreItem>
</file>

<file path=customXml/itemProps3.xml><?xml version="1.0" encoding="utf-8"?>
<ds:datastoreItem xmlns:ds="http://schemas.openxmlformats.org/officeDocument/2006/customXml" ds:itemID="{E3B497CC-BA26-4033-A1E8-BECEC39F08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514</TotalTime>
  <Words>1339</Words>
  <Application>Microsoft Office PowerPoint</Application>
  <PresentationFormat>Widescreen</PresentationFormat>
  <Paragraphs>181</Paragraphs>
  <Slides>13</Slides>
  <Notes>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Andes ExtraLight</vt:lpstr>
      <vt:lpstr>Arial</vt:lpstr>
      <vt:lpstr>Calibri</vt:lpstr>
      <vt:lpstr>Courier New</vt:lpstr>
      <vt:lpstr>Trebuchet MS</vt:lpstr>
      <vt:lpstr>Default Theme</vt:lpstr>
      <vt:lpstr>Office Theme</vt:lpstr>
      <vt:lpstr>1_Default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Innovative technologies and digitalization to enable resource efficiency, circularity and competitiveness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Bangladesh Green Economic Zones Guidelines Roadmap</dc:title>
  <dc:creator>Dario Quaranta</dc:creator>
  <cp:lastModifiedBy>Dario Quaranta</cp:lastModifiedBy>
  <cp:revision>4</cp:revision>
  <dcterms:created xsi:type="dcterms:W3CDTF">2018-12-20T20:55:31Z</dcterms:created>
  <dcterms:modified xsi:type="dcterms:W3CDTF">2020-10-06T20:47:15Z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0x0101001E985381555630408DCE7B2C19C2E9A2</vt:lpwstr>
  </property>
  <property fmtid="{D5CDD505-2E9C-101B-9397-08002B2CF9AE}" pid="3" name="AuthorIds_UIVersion_2048">
    <vt:lpwstr>13</vt:lpwstr>
  </property>
</Properties>
</file>