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b="def" i="def"/>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p:nvPr>
            <p:ph type="sldImg"/>
          </p:nvPr>
        </p:nvSpPr>
        <p:spPr>
          <a:xfrm>
            <a:off x="1143000" y="685800"/>
            <a:ext cx="4572000" cy="3429000"/>
          </a:xfrm>
          <a:prstGeom prst="rect">
            <a:avLst/>
          </a:prstGeom>
        </p:spPr>
        <p:txBody>
          <a:bodyPr/>
          <a:lstStyle/>
          <a:p>
            <a:pPr/>
          </a:p>
        </p:txBody>
      </p:sp>
      <p:sp>
        <p:nvSpPr>
          <p:cNvPr id="103" name="Shape 103"/>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Slide">
    <p:spTree>
      <p:nvGrpSpPr>
        <p:cNvPr id="1" name=""/>
        <p:cNvGrpSpPr/>
        <p:nvPr/>
      </p:nvGrpSpPr>
      <p:grpSpPr>
        <a:xfrm>
          <a:off x="0" y="0"/>
          <a:ext cx="0" cy="0"/>
          <a:chOff x="0" y="0"/>
          <a:chExt cx="0" cy="0"/>
        </a:xfrm>
      </p:grpSpPr>
      <p:sp>
        <p:nvSpPr>
          <p:cNvPr id="15" name="Rectangle 7"/>
          <p:cNvSpPr/>
          <p:nvPr/>
        </p:nvSpPr>
        <p:spPr>
          <a:xfrm>
            <a:off x="0" y="313927"/>
            <a:ext cx="9144000" cy="5722808"/>
          </a:xfrm>
          <a:prstGeom prst="rect">
            <a:avLst/>
          </a:prstGeom>
          <a:solidFill>
            <a:srgbClr val="FFFFFF"/>
          </a:solidFill>
          <a:ln w="12700">
            <a:miter lim="400000"/>
          </a:ln>
        </p:spPr>
        <p:txBody>
          <a:bodyPr lIns="45718" tIns="45718" rIns="45718" bIns="45718" anchor="ctr"/>
          <a:lstStyle/>
          <a:p>
            <a:pPr algn="ctr">
              <a:defRPr>
                <a:solidFill>
                  <a:srgbClr val="FFFFFF"/>
                </a:solidFill>
              </a:defRPr>
            </a:pPr>
          </a:p>
        </p:txBody>
      </p:sp>
      <p:sp>
        <p:nvSpPr>
          <p:cNvPr id="16" name="Texte du titre"/>
          <p:cNvSpPr txBox="1"/>
          <p:nvPr>
            <p:ph type="title"/>
          </p:nvPr>
        </p:nvSpPr>
        <p:spPr>
          <a:xfrm>
            <a:off x="3083991" y="3310466"/>
            <a:ext cx="5244354" cy="1267014"/>
          </a:xfrm>
          <a:prstGeom prst="rect">
            <a:avLst/>
          </a:prstGeom>
        </p:spPr>
        <p:txBody>
          <a:bodyPr anchor="b"/>
          <a:lstStyle>
            <a:lvl1pPr>
              <a:defRPr sz="3400">
                <a:latin typeface="Ariel"/>
                <a:ea typeface="Ariel"/>
                <a:cs typeface="Ariel"/>
                <a:sym typeface="Ariel"/>
              </a:defRPr>
            </a:lvl1pPr>
          </a:lstStyle>
          <a:p>
            <a:pPr/>
            <a:r>
              <a:t>Texte du titre</a:t>
            </a:r>
          </a:p>
        </p:txBody>
      </p:sp>
      <p:sp>
        <p:nvSpPr>
          <p:cNvPr id="17" name="Texte niveau 1…"/>
          <p:cNvSpPr txBox="1"/>
          <p:nvPr>
            <p:ph type="body" sz="quarter" idx="1"/>
          </p:nvPr>
        </p:nvSpPr>
        <p:spPr>
          <a:xfrm>
            <a:off x="3083991" y="4721121"/>
            <a:ext cx="5244354" cy="1193708"/>
          </a:xfrm>
          <a:prstGeom prst="rect">
            <a:avLst/>
          </a:prstGeom>
        </p:spPr>
        <p:txBody>
          <a:bodyPr/>
          <a:lstStyle>
            <a:lvl1pPr marL="0" indent="0">
              <a:buClrTx/>
              <a:buSzTx/>
              <a:buNone/>
              <a:defRPr i="1" sz="2000">
                <a:solidFill>
                  <a:srgbClr val="808080"/>
                </a:solidFill>
                <a:latin typeface="Ariel"/>
                <a:ea typeface="Ariel"/>
                <a:cs typeface="Ariel"/>
                <a:sym typeface="Ariel"/>
              </a:defRPr>
            </a:lvl1pPr>
            <a:lvl2pPr marL="0" indent="0">
              <a:buClrTx/>
              <a:buSzTx/>
              <a:buNone/>
              <a:defRPr i="1" sz="2000">
                <a:solidFill>
                  <a:srgbClr val="808080"/>
                </a:solidFill>
                <a:latin typeface="Ariel"/>
                <a:ea typeface="Ariel"/>
                <a:cs typeface="Ariel"/>
                <a:sym typeface="Ariel"/>
              </a:defRPr>
            </a:lvl2pPr>
            <a:lvl3pPr marL="0" indent="0">
              <a:buClrTx/>
              <a:buSzTx/>
              <a:buNone/>
              <a:defRPr i="1" sz="2000">
                <a:solidFill>
                  <a:srgbClr val="808080"/>
                </a:solidFill>
                <a:latin typeface="Ariel"/>
                <a:ea typeface="Ariel"/>
                <a:cs typeface="Ariel"/>
                <a:sym typeface="Ariel"/>
              </a:defRPr>
            </a:lvl3pPr>
            <a:lvl4pPr marL="0" indent="0">
              <a:buClrTx/>
              <a:buSzTx/>
              <a:buNone/>
              <a:defRPr i="1" sz="2000">
                <a:solidFill>
                  <a:srgbClr val="808080"/>
                </a:solidFill>
                <a:latin typeface="Ariel"/>
                <a:ea typeface="Ariel"/>
                <a:cs typeface="Ariel"/>
                <a:sym typeface="Ariel"/>
              </a:defRPr>
            </a:lvl4pPr>
            <a:lvl5pPr marL="0" indent="0">
              <a:buClrTx/>
              <a:buSzTx/>
              <a:buNone/>
              <a:defRPr i="1" sz="2000">
                <a:solidFill>
                  <a:srgbClr val="808080"/>
                </a:solidFill>
                <a:latin typeface="Ariel"/>
                <a:ea typeface="Ariel"/>
                <a:cs typeface="Ariel"/>
                <a:sym typeface="Ariel"/>
              </a:defRPr>
            </a:lvl5pPr>
          </a:lstStyle>
          <a:p>
            <a:pPr/>
            <a:r>
              <a:t>Texte niveau 1</a:t>
            </a:r>
          </a:p>
          <a:p>
            <a:pPr lvl="1"/>
            <a:r>
              <a:t>Texte niveau 2</a:t>
            </a:r>
          </a:p>
          <a:p>
            <a:pPr lvl="2"/>
            <a:r>
              <a:t>Texte niveau 3</a:t>
            </a:r>
          </a:p>
          <a:p>
            <a:pPr lvl="3"/>
            <a:r>
              <a:t>Texte niveau 4</a:t>
            </a:r>
          </a:p>
          <a:p>
            <a:pPr lvl="4"/>
            <a:r>
              <a:t>Texte niveau 5</a:t>
            </a:r>
          </a:p>
        </p:txBody>
      </p:sp>
      <p:pic>
        <p:nvPicPr>
          <p:cNvPr id="18" name="Picture 5" descr="Picture 5"/>
          <p:cNvPicPr>
            <a:picLocks noChangeAspect="1"/>
          </p:cNvPicPr>
          <p:nvPr/>
        </p:nvPicPr>
        <p:blipFill>
          <a:blip r:embed="rId2">
            <a:extLst/>
          </a:blip>
          <a:stretch>
            <a:fillRect/>
          </a:stretch>
        </p:blipFill>
        <p:spPr>
          <a:xfrm>
            <a:off x="340726" y="313928"/>
            <a:ext cx="5577475" cy="2773604"/>
          </a:xfrm>
          <a:prstGeom prst="rect">
            <a:avLst/>
          </a:prstGeom>
          <a:ln w="12700">
            <a:miter lim="400000"/>
          </a:ln>
        </p:spPr>
      </p:pic>
      <p:sp>
        <p:nvSpPr>
          <p:cNvPr id="19" name="Numéro de diapositive"/>
          <p:cNvSpPr txBox="1"/>
          <p:nvPr>
            <p:ph type="sldNum" sz="quarter" idx="2"/>
          </p:nvPr>
        </p:nvSpPr>
        <p:spPr>
          <a:xfrm>
            <a:off x="6293673" y="6236716"/>
            <a:ext cx="259527" cy="23926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1_Title Slide">
    <p:spTree>
      <p:nvGrpSpPr>
        <p:cNvPr id="1" name=""/>
        <p:cNvGrpSpPr/>
        <p:nvPr/>
      </p:nvGrpSpPr>
      <p:grpSpPr>
        <a:xfrm>
          <a:off x="0" y="0"/>
          <a:ext cx="0" cy="0"/>
          <a:chOff x="0" y="0"/>
          <a:chExt cx="0" cy="0"/>
        </a:xfrm>
      </p:grpSpPr>
      <p:sp>
        <p:nvSpPr>
          <p:cNvPr id="26" name="Rectangle 12"/>
          <p:cNvSpPr/>
          <p:nvPr/>
        </p:nvSpPr>
        <p:spPr>
          <a:xfrm>
            <a:off x="0" y="313928"/>
            <a:ext cx="9144000" cy="5942940"/>
          </a:xfrm>
          <a:prstGeom prst="rect">
            <a:avLst/>
          </a:prstGeom>
          <a:solidFill>
            <a:srgbClr val="FFFFFF"/>
          </a:solidFill>
          <a:ln w="12700">
            <a:miter lim="400000"/>
          </a:ln>
        </p:spPr>
        <p:txBody>
          <a:bodyPr lIns="45718" tIns="45718" rIns="45718" bIns="45718" anchor="ctr"/>
          <a:lstStyle/>
          <a:p>
            <a:pPr algn="ctr">
              <a:defRPr>
                <a:solidFill>
                  <a:srgbClr val="FFFFFF"/>
                </a:solidFill>
              </a:defRPr>
            </a:pPr>
          </a:p>
        </p:txBody>
      </p:sp>
      <p:sp>
        <p:nvSpPr>
          <p:cNvPr id="27" name="Texte du titre"/>
          <p:cNvSpPr txBox="1"/>
          <p:nvPr>
            <p:ph type="title"/>
          </p:nvPr>
        </p:nvSpPr>
        <p:spPr>
          <a:xfrm>
            <a:off x="2590800" y="2633133"/>
            <a:ext cx="4656614" cy="1267014"/>
          </a:xfrm>
          <a:prstGeom prst="rect">
            <a:avLst/>
          </a:prstGeom>
        </p:spPr>
        <p:txBody>
          <a:bodyPr anchor="b"/>
          <a:lstStyle>
            <a:lvl1pPr>
              <a:defRPr sz="3400">
                <a:latin typeface="Ariel"/>
                <a:ea typeface="Ariel"/>
                <a:cs typeface="Ariel"/>
                <a:sym typeface="Ariel"/>
              </a:defRPr>
            </a:lvl1pPr>
          </a:lstStyle>
          <a:p>
            <a:pPr/>
            <a:r>
              <a:t>Texte du titre</a:t>
            </a:r>
          </a:p>
        </p:txBody>
      </p:sp>
      <p:sp>
        <p:nvSpPr>
          <p:cNvPr id="28" name="Texte niveau 1…"/>
          <p:cNvSpPr txBox="1"/>
          <p:nvPr>
            <p:ph type="body" sz="quarter" idx="1"/>
          </p:nvPr>
        </p:nvSpPr>
        <p:spPr>
          <a:xfrm>
            <a:off x="2590800" y="4043786"/>
            <a:ext cx="4656614" cy="1193708"/>
          </a:xfrm>
          <a:prstGeom prst="rect">
            <a:avLst/>
          </a:prstGeom>
        </p:spPr>
        <p:txBody>
          <a:bodyPr/>
          <a:lstStyle>
            <a:lvl1pPr marL="0" indent="0">
              <a:buClrTx/>
              <a:buSzTx/>
              <a:buNone/>
              <a:defRPr i="1" sz="2000">
                <a:solidFill>
                  <a:srgbClr val="808080"/>
                </a:solidFill>
                <a:latin typeface="Ariel"/>
                <a:ea typeface="Ariel"/>
                <a:cs typeface="Ariel"/>
                <a:sym typeface="Ariel"/>
              </a:defRPr>
            </a:lvl1pPr>
            <a:lvl2pPr marL="0" indent="0">
              <a:buClrTx/>
              <a:buSzTx/>
              <a:buNone/>
              <a:defRPr i="1" sz="2000">
                <a:solidFill>
                  <a:srgbClr val="808080"/>
                </a:solidFill>
                <a:latin typeface="Ariel"/>
                <a:ea typeface="Ariel"/>
                <a:cs typeface="Ariel"/>
                <a:sym typeface="Ariel"/>
              </a:defRPr>
            </a:lvl2pPr>
            <a:lvl3pPr marL="0" indent="0">
              <a:buClrTx/>
              <a:buSzTx/>
              <a:buNone/>
              <a:defRPr i="1" sz="2000">
                <a:solidFill>
                  <a:srgbClr val="808080"/>
                </a:solidFill>
                <a:latin typeface="Ariel"/>
                <a:ea typeface="Ariel"/>
                <a:cs typeface="Ariel"/>
                <a:sym typeface="Ariel"/>
              </a:defRPr>
            </a:lvl3pPr>
            <a:lvl4pPr marL="0" indent="0">
              <a:buClrTx/>
              <a:buSzTx/>
              <a:buNone/>
              <a:defRPr i="1" sz="2000">
                <a:solidFill>
                  <a:srgbClr val="808080"/>
                </a:solidFill>
                <a:latin typeface="Ariel"/>
                <a:ea typeface="Ariel"/>
                <a:cs typeface="Ariel"/>
                <a:sym typeface="Ariel"/>
              </a:defRPr>
            </a:lvl4pPr>
            <a:lvl5pPr marL="0" indent="0">
              <a:buClrTx/>
              <a:buSzTx/>
              <a:buNone/>
              <a:defRPr i="1" sz="2000">
                <a:solidFill>
                  <a:srgbClr val="808080"/>
                </a:solidFill>
                <a:latin typeface="Ariel"/>
                <a:ea typeface="Ariel"/>
                <a:cs typeface="Ariel"/>
                <a:sym typeface="Ariel"/>
              </a:defRPr>
            </a:lvl5pPr>
          </a:lstStyle>
          <a:p>
            <a:pPr/>
            <a:r>
              <a:t>Texte niveau 1</a:t>
            </a:r>
          </a:p>
          <a:p>
            <a:pPr lvl="1"/>
            <a:r>
              <a:t>Texte niveau 2</a:t>
            </a:r>
          </a:p>
          <a:p>
            <a:pPr lvl="2"/>
            <a:r>
              <a:t>Texte niveau 3</a:t>
            </a:r>
          </a:p>
          <a:p>
            <a:pPr lvl="3"/>
            <a:r>
              <a:t>Texte niveau 4</a:t>
            </a:r>
          </a:p>
          <a:p>
            <a:pPr lvl="4"/>
            <a:r>
              <a:t>Texte niveau 5</a:t>
            </a:r>
          </a:p>
        </p:txBody>
      </p:sp>
      <p:pic>
        <p:nvPicPr>
          <p:cNvPr id="29" name="Picture 7" descr="Picture 7"/>
          <p:cNvPicPr>
            <a:picLocks noChangeAspect="1"/>
          </p:cNvPicPr>
          <p:nvPr/>
        </p:nvPicPr>
        <p:blipFill>
          <a:blip r:embed="rId2">
            <a:extLst/>
          </a:blip>
          <a:stretch>
            <a:fillRect/>
          </a:stretch>
        </p:blipFill>
        <p:spPr>
          <a:xfrm>
            <a:off x="272993" y="322395"/>
            <a:ext cx="4646695" cy="2310739"/>
          </a:xfrm>
          <a:prstGeom prst="rect">
            <a:avLst/>
          </a:prstGeom>
          <a:ln w="12700">
            <a:miter lim="400000"/>
          </a:ln>
        </p:spPr>
      </p:pic>
      <p:sp>
        <p:nvSpPr>
          <p:cNvPr id="30" name="Straight Connector 9"/>
          <p:cNvSpPr/>
          <p:nvPr/>
        </p:nvSpPr>
        <p:spPr>
          <a:xfrm>
            <a:off x="2692399" y="2633133"/>
            <a:ext cx="6045203" cy="1590"/>
          </a:xfrm>
          <a:prstGeom prst="line">
            <a:avLst/>
          </a:prstGeom>
          <a:ln w="28575">
            <a:solidFill>
              <a:srgbClr val="A8D064"/>
            </a:solidFill>
            <a:miter/>
          </a:ln>
        </p:spPr>
        <p:txBody>
          <a:bodyPr lIns="45718" tIns="45718" rIns="45718" bIns="45718"/>
          <a:lstStyle/>
          <a:p>
            <a:pPr/>
          </a:p>
        </p:txBody>
      </p:sp>
      <p:sp>
        <p:nvSpPr>
          <p:cNvPr id="31" name="Numéro de diapositive"/>
          <p:cNvSpPr txBox="1"/>
          <p:nvPr>
            <p:ph type="sldNum" sz="quarter" idx="2"/>
          </p:nvPr>
        </p:nvSpPr>
        <p:spPr>
          <a:xfrm>
            <a:off x="6293673" y="6236716"/>
            <a:ext cx="259527" cy="23926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38" name="Texte du titre"/>
          <p:cNvSpPr txBox="1"/>
          <p:nvPr>
            <p:ph type="title"/>
          </p:nvPr>
        </p:nvSpPr>
        <p:spPr>
          <a:prstGeom prst="rect">
            <a:avLst/>
          </a:prstGeom>
        </p:spPr>
        <p:txBody>
          <a:bodyPr/>
          <a:lstStyle/>
          <a:p>
            <a:pPr/>
            <a:r>
              <a:t>Texte du titre</a:t>
            </a:r>
          </a:p>
        </p:txBody>
      </p:sp>
      <p:sp>
        <p:nvSpPr>
          <p:cNvPr id="39" name="Texte niveau 1…"/>
          <p:cNvSpPr txBox="1"/>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40"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47" name="Texte du titre"/>
          <p:cNvSpPr txBox="1"/>
          <p:nvPr>
            <p:ph type="title"/>
          </p:nvPr>
        </p:nvSpPr>
        <p:spPr>
          <a:xfrm>
            <a:off x="623887" y="1709739"/>
            <a:ext cx="7886701" cy="2852737"/>
          </a:xfrm>
          <a:prstGeom prst="rect">
            <a:avLst/>
          </a:prstGeom>
        </p:spPr>
        <p:txBody>
          <a:bodyPr anchor="b"/>
          <a:lstStyle>
            <a:lvl1pPr>
              <a:defRPr sz="6000"/>
            </a:lvl1pPr>
          </a:lstStyle>
          <a:p>
            <a:pPr/>
            <a:r>
              <a:t>Texte du titre</a:t>
            </a:r>
          </a:p>
        </p:txBody>
      </p:sp>
      <p:sp>
        <p:nvSpPr>
          <p:cNvPr id="48" name="Texte niveau 1…"/>
          <p:cNvSpPr txBox="1"/>
          <p:nvPr>
            <p:ph type="body" sz="quarter" idx="1"/>
          </p:nvPr>
        </p:nvSpPr>
        <p:spPr>
          <a:xfrm>
            <a:off x="623887" y="4589464"/>
            <a:ext cx="7886701" cy="1500189"/>
          </a:xfrm>
          <a:prstGeom prst="rect">
            <a:avLst/>
          </a:prstGeom>
        </p:spPr>
        <p:txBody>
          <a:bodyPr/>
          <a:lstStyle>
            <a:lvl1pPr marL="0" indent="0">
              <a:buClrTx/>
              <a:buSzTx/>
              <a:buNone/>
            </a:lvl1pPr>
            <a:lvl2pPr marL="0" indent="0">
              <a:buClrTx/>
              <a:buSzTx/>
              <a:buNone/>
            </a:lvl2pPr>
            <a:lvl3pPr marL="0" indent="0">
              <a:buClrTx/>
              <a:buSzTx/>
              <a:buNone/>
            </a:lvl3pPr>
            <a:lvl4pPr marL="0" indent="0">
              <a:buClrTx/>
              <a:buSzTx/>
              <a:buNone/>
            </a:lvl4pPr>
            <a:lvl5pPr marL="0" indent="0">
              <a:buClrTx/>
              <a:buSzTx/>
              <a:buNone/>
            </a:lvl5pPr>
          </a:lstStyle>
          <a:p>
            <a:pPr/>
            <a:r>
              <a:t>Texte niveau 1</a:t>
            </a:r>
          </a:p>
          <a:p>
            <a:pPr lvl="1"/>
            <a:r>
              <a:t>Texte niveau 2</a:t>
            </a:r>
          </a:p>
          <a:p>
            <a:pPr lvl="2"/>
            <a:r>
              <a:t>Texte niveau 3</a:t>
            </a:r>
          </a:p>
          <a:p>
            <a:pPr lvl="3"/>
            <a:r>
              <a:t>Texte niveau 4</a:t>
            </a:r>
          </a:p>
          <a:p>
            <a:pPr lvl="4"/>
            <a:r>
              <a:t>Texte niveau 5</a:t>
            </a:r>
          </a:p>
        </p:txBody>
      </p:sp>
      <p:sp>
        <p:nvSpPr>
          <p:cNvPr id="49"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56" name="Texte du titre"/>
          <p:cNvSpPr txBox="1"/>
          <p:nvPr>
            <p:ph type="title"/>
          </p:nvPr>
        </p:nvSpPr>
        <p:spPr>
          <a:prstGeom prst="rect">
            <a:avLst/>
          </a:prstGeom>
        </p:spPr>
        <p:txBody>
          <a:bodyPr/>
          <a:lstStyle/>
          <a:p>
            <a:pPr/>
            <a:r>
              <a:t>Texte du titre</a:t>
            </a:r>
          </a:p>
        </p:txBody>
      </p:sp>
      <p:sp>
        <p:nvSpPr>
          <p:cNvPr id="57" name="Texte niveau 1…"/>
          <p:cNvSpPr txBox="1"/>
          <p:nvPr>
            <p:ph type="body" sz="half" idx="1"/>
          </p:nvPr>
        </p:nvSpPr>
        <p:spPr>
          <a:xfrm>
            <a:off x="628650" y="1825625"/>
            <a:ext cx="3886200" cy="4351338"/>
          </a:xfrm>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58"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65" name="Texte du titre"/>
          <p:cNvSpPr txBox="1"/>
          <p:nvPr>
            <p:ph type="title"/>
          </p:nvPr>
        </p:nvSpPr>
        <p:spPr>
          <a:xfrm>
            <a:off x="629841" y="365125"/>
            <a:ext cx="7886701" cy="1325564"/>
          </a:xfrm>
          <a:prstGeom prst="rect">
            <a:avLst/>
          </a:prstGeom>
        </p:spPr>
        <p:txBody>
          <a:bodyPr/>
          <a:lstStyle/>
          <a:p>
            <a:pPr/>
            <a:r>
              <a:t>Texte du titre</a:t>
            </a:r>
          </a:p>
        </p:txBody>
      </p:sp>
      <p:sp>
        <p:nvSpPr>
          <p:cNvPr id="66" name="Texte niveau 1…"/>
          <p:cNvSpPr txBox="1"/>
          <p:nvPr>
            <p:ph type="body" sz="quarter" idx="1"/>
          </p:nvPr>
        </p:nvSpPr>
        <p:spPr>
          <a:xfrm>
            <a:off x="629841" y="1681163"/>
            <a:ext cx="3868342" cy="823914"/>
          </a:xfrm>
          <a:prstGeom prst="rect">
            <a:avLst/>
          </a:prstGeom>
        </p:spPr>
        <p:txBody>
          <a:bodyPr anchor="b"/>
          <a:lstStyle>
            <a:lvl1pPr marL="0" indent="0">
              <a:buClrTx/>
              <a:buSzTx/>
              <a:buNone/>
              <a:defRPr b="1"/>
            </a:lvl1pPr>
            <a:lvl2pPr marL="0" indent="0">
              <a:buClrTx/>
              <a:buSzTx/>
              <a:buNone/>
              <a:defRPr b="1"/>
            </a:lvl2pPr>
            <a:lvl3pPr marL="0" indent="0">
              <a:buClrTx/>
              <a:buSzTx/>
              <a:buNone/>
              <a:defRPr b="1"/>
            </a:lvl3pPr>
            <a:lvl4pPr marL="0" indent="0">
              <a:buClrTx/>
              <a:buSzTx/>
              <a:buNone/>
              <a:defRPr b="1"/>
            </a:lvl4pPr>
            <a:lvl5pPr marL="0" indent="0">
              <a:buClrTx/>
              <a:buSzTx/>
              <a:buNone/>
              <a:defRPr b="1"/>
            </a:lvl5pPr>
          </a:lstStyle>
          <a:p>
            <a:pPr/>
            <a:r>
              <a:t>Texte niveau 1</a:t>
            </a:r>
          </a:p>
          <a:p>
            <a:pPr lvl="1"/>
            <a:r>
              <a:t>Texte niveau 2</a:t>
            </a:r>
          </a:p>
          <a:p>
            <a:pPr lvl="2"/>
            <a:r>
              <a:t>Texte niveau 3</a:t>
            </a:r>
          </a:p>
          <a:p>
            <a:pPr lvl="3"/>
            <a:r>
              <a:t>Texte niveau 4</a:t>
            </a:r>
          </a:p>
          <a:p>
            <a:pPr lvl="4"/>
            <a:r>
              <a:t>Texte niveau 5</a:t>
            </a:r>
          </a:p>
        </p:txBody>
      </p:sp>
      <p:sp>
        <p:nvSpPr>
          <p:cNvPr id="67" name="Text Placeholder 4"/>
          <p:cNvSpPr/>
          <p:nvPr>
            <p:ph type="body" sz="quarter" idx="13"/>
          </p:nvPr>
        </p:nvSpPr>
        <p:spPr>
          <a:xfrm>
            <a:off x="4629148" y="1681163"/>
            <a:ext cx="3887394" cy="823914"/>
          </a:xfrm>
          <a:prstGeom prst="rect">
            <a:avLst/>
          </a:prstGeom>
        </p:spPr>
        <p:txBody>
          <a:bodyPr anchor="b"/>
          <a:lstStyle/>
          <a:p>
            <a:pPr/>
          </a:p>
        </p:txBody>
      </p:sp>
      <p:sp>
        <p:nvSpPr>
          <p:cNvPr id="68"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75" name="Texte du titre"/>
          <p:cNvSpPr txBox="1"/>
          <p:nvPr>
            <p:ph type="title"/>
          </p:nvPr>
        </p:nvSpPr>
        <p:spPr>
          <a:prstGeom prst="rect">
            <a:avLst/>
          </a:prstGeom>
        </p:spPr>
        <p:txBody>
          <a:bodyPr/>
          <a:lstStyle/>
          <a:p>
            <a:pPr/>
            <a:r>
              <a:t>Texte du titre</a:t>
            </a:r>
          </a:p>
        </p:txBody>
      </p:sp>
      <p:sp>
        <p:nvSpPr>
          <p:cNvPr id="7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83" name="Texte du titre"/>
          <p:cNvSpPr txBox="1"/>
          <p:nvPr>
            <p:ph type="title"/>
          </p:nvPr>
        </p:nvSpPr>
        <p:spPr>
          <a:xfrm>
            <a:off x="629841" y="457200"/>
            <a:ext cx="2949178" cy="1600200"/>
          </a:xfrm>
          <a:prstGeom prst="rect">
            <a:avLst/>
          </a:prstGeom>
        </p:spPr>
        <p:txBody>
          <a:bodyPr anchor="b"/>
          <a:lstStyle>
            <a:lvl1pPr>
              <a:defRPr sz="3200"/>
            </a:lvl1pPr>
          </a:lstStyle>
          <a:p>
            <a:pPr/>
            <a:r>
              <a:t>Texte du titre</a:t>
            </a:r>
          </a:p>
        </p:txBody>
      </p:sp>
      <p:sp>
        <p:nvSpPr>
          <p:cNvPr id="84" name="Texte niveau 1…"/>
          <p:cNvSpPr txBox="1"/>
          <p:nvPr>
            <p:ph type="body" sz="half" idx="1"/>
          </p:nvPr>
        </p:nvSpPr>
        <p:spPr>
          <a:xfrm>
            <a:off x="3887391" y="987425"/>
            <a:ext cx="4629152" cy="4873627"/>
          </a:xfrm>
          <a:prstGeom prst="rect">
            <a:avLst/>
          </a:prstGeom>
        </p:spPr>
        <p:txBody>
          <a:bodyPr/>
          <a:lstStyle>
            <a:lvl1pPr>
              <a:defRPr sz="3200"/>
            </a:lvl1pPr>
            <a:lvl2pPr marL="718457" indent="-261257">
              <a:defRPr sz="3200"/>
            </a:lvl2pPr>
            <a:lvl3pPr>
              <a:defRPr sz="3200"/>
            </a:lvl3pPr>
            <a:lvl4pPr marL="1737360" indent="-365760">
              <a:defRPr sz="3200"/>
            </a:lvl4pPr>
            <a:lvl5pPr marL="2194560" indent="-365760">
              <a:defRPr sz="3200"/>
            </a:lvl5pPr>
          </a:lstStyle>
          <a:p>
            <a:pPr/>
            <a:r>
              <a:t>Texte niveau 1</a:t>
            </a:r>
          </a:p>
          <a:p>
            <a:pPr lvl="1"/>
            <a:r>
              <a:t>Texte niveau 2</a:t>
            </a:r>
          </a:p>
          <a:p>
            <a:pPr lvl="2"/>
            <a:r>
              <a:t>Texte niveau 3</a:t>
            </a:r>
          </a:p>
          <a:p>
            <a:pPr lvl="3"/>
            <a:r>
              <a:t>Texte niveau 4</a:t>
            </a:r>
          </a:p>
          <a:p>
            <a:pPr lvl="4"/>
            <a:r>
              <a:t>Texte niveau 5</a:t>
            </a:r>
          </a:p>
        </p:txBody>
      </p:sp>
      <p:sp>
        <p:nvSpPr>
          <p:cNvPr id="85" name="Text Placeholder 3"/>
          <p:cNvSpPr/>
          <p:nvPr>
            <p:ph type="body" sz="quarter" idx="13"/>
          </p:nvPr>
        </p:nvSpPr>
        <p:spPr>
          <a:xfrm>
            <a:off x="629839" y="2057400"/>
            <a:ext cx="2949182" cy="3811588"/>
          </a:xfrm>
          <a:prstGeom prst="rect">
            <a:avLst/>
          </a:prstGeom>
        </p:spPr>
        <p:txBody>
          <a:bodyPr/>
          <a:lstStyle/>
          <a:p>
            <a:pPr/>
          </a:p>
        </p:txBody>
      </p:sp>
      <p:sp>
        <p:nvSpPr>
          <p:cNvPr id="8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93" name="Texte du titre"/>
          <p:cNvSpPr txBox="1"/>
          <p:nvPr>
            <p:ph type="title"/>
          </p:nvPr>
        </p:nvSpPr>
        <p:spPr>
          <a:xfrm>
            <a:off x="629841" y="457200"/>
            <a:ext cx="2949178" cy="1600200"/>
          </a:xfrm>
          <a:prstGeom prst="rect">
            <a:avLst/>
          </a:prstGeom>
        </p:spPr>
        <p:txBody>
          <a:bodyPr anchor="b"/>
          <a:lstStyle>
            <a:lvl1pPr>
              <a:defRPr sz="3200"/>
            </a:lvl1pPr>
          </a:lstStyle>
          <a:p>
            <a:pPr/>
            <a:r>
              <a:t>Texte du titre</a:t>
            </a:r>
          </a:p>
        </p:txBody>
      </p:sp>
      <p:sp>
        <p:nvSpPr>
          <p:cNvPr id="94" name="Picture Placeholder 2"/>
          <p:cNvSpPr/>
          <p:nvPr>
            <p:ph type="pic" sz="half" idx="13"/>
          </p:nvPr>
        </p:nvSpPr>
        <p:spPr>
          <a:xfrm>
            <a:off x="3887391" y="987425"/>
            <a:ext cx="4629152" cy="4873627"/>
          </a:xfrm>
          <a:prstGeom prst="rect">
            <a:avLst/>
          </a:prstGeom>
        </p:spPr>
        <p:txBody>
          <a:bodyPr lIns="91439" tIns="45719" rIns="91439" bIns="45719">
            <a:noAutofit/>
          </a:bodyPr>
          <a:lstStyle/>
          <a:p>
            <a:pPr/>
          </a:p>
        </p:txBody>
      </p:sp>
      <p:sp>
        <p:nvSpPr>
          <p:cNvPr id="95" name="Texte niveau 1…"/>
          <p:cNvSpPr txBox="1"/>
          <p:nvPr>
            <p:ph type="body" sz="quarter" idx="1"/>
          </p:nvPr>
        </p:nvSpPr>
        <p:spPr>
          <a:xfrm>
            <a:off x="629841" y="2057400"/>
            <a:ext cx="2949178" cy="3811588"/>
          </a:xfrm>
          <a:prstGeom prst="rect">
            <a:avLst/>
          </a:prstGeom>
        </p:spPr>
        <p:txBody>
          <a:bodyPr/>
          <a:lstStyle>
            <a:lvl1pPr marL="0" indent="0">
              <a:buClrTx/>
              <a:buSzTx/>
              <a:buNone/>
              <a:defRPr sz="1600"/>
            </a:lvl1pPr>
            <a:lvl2pPr marL="0" indent="0">
              <a:buClrTx/>
              <a:buSzTx/>
              <a:buNone/>
              <a:defRPr sz="1600"/>
            </a:lvl2pPr>
            <a:lvl3pPr marL="0" indent="0">
              <a:buClrTx/>
              <a:buSzTx/>
              <a:buNone/>
              <a:defRPr sz="1600"/>
            </a:lvl3pPr>
            <a:lvl4pPr marL="0" indent="0">
              <a:buClrTx/>
              <a:buSzTx/>
              <a:buNone/>
              <a:defRPr sz="1600"/>
            </a:lvl4pPr>
            <a:lvl5pPr marL="0" indent="0">
              <a:buClrTx/>
              <a:buSzTx/>
              <a:buNone/>
              <a:defRPr sz="1600"/>
            </a:lvl5pPr>
          </a:lstStyle>
          <a:p>
            <a:pPr/>
            <a:r>
              <a:t>Texte niveau 1</a:t>
            </a:r>
          </a:p>
          <a:p>
            <a:pPr lvl="1"/>
            <a:r>
              <a:t>Texte niveau 2</a:t>
            </a:r>
          </a:p>
          <a:p>
            <a:pPr lvl="2"/>
            <a:r>
              <a:t>Texte niveau 3</a:t>
            </a:r>
          </a:p>
          <a:p>
            <a:pPr lvl="3"/>
            <a:r>
              <a:t>Texte niveau 4</a:t>
            </a:r>
          </a:p>
          <a:p>
            <a:pPr lvl="4"/>
            <a:r>
              <a:t>Texte niveau 5</a:t>
            </a:r>
          </a:p>
        </p:txBody>
      </p:sp>
      <p:sp>
        <p:nvSpPr>
          <p:cNvPr id="96"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Rectangle 21"/>
          <p:cNvSpPr/>
          <p:nvPr/>
        </p:nvSpPr>
        <p:spPr>
          <a:xfrm>
            <a:off x="-1" y="6337300"/>
            <a:ext cx="9144001" cy="520700"/>
          </a:xfrm>
          <a:prstGeom prst="rect">
            <a:avLst/>
          </a:prstGeom>
          <a:solidFill>
            <a:srgbClr val="2380C3"/>
          </a:solidFill>
          <a:ln w="12700">
            <a:miter lim="400000"/>
          </a:ln>
        </p:spPr>
        <p:txBody>
          <a:bodyPr lIns="45718" tIns="45718" rIns="45718" bIns="45718" anchor="ctr"/>
          <a:lstStyle/>
          <a:p>
            <a:pPr algn="ctr">
              <a:defRPr>
                <a:solidFill>
                  <a:srgbClr val="FFFFFF"/>
                </a:solidFill>
              </a:defRPr>
            </a:pPr>
          </a:p>
        </p:txBody>
      </p:sp>
      <p:pic>
        <p:nvPicPr>
          <p:cNvPr id="3" name="Picture 8" descr="Picture 8"/>
          <p:cNvPicPr>
            <a:picLocks noChangeAspect="1"/>
          </p:cNvPicPr>
          <p:nvPr/>
        </p:nvPicPr>
        <p:blipFill>
          <a:blip r:embed="rId2">
            <a:extLst/>
          </a:blip>
          <a:stretch>
            <a:fillRect/>
          </a:stretch>
        </p:blipFill>
        <p:spPr>
          <a:xfrm>
            <a:off x="230660" y="313928"/>
            <a:ext cx="2433349" cy="1210072"/>
          </a:xfrm>
          <a:prstGeom prst="rect">
            <a:avLst/>
          </a:prstGeom>
          <a:ln w="12700">
            <a:miter lim="400000"/>
          </a:ln>
        </p:spPr>
      </p:pic>
      <p:sp>
        <p:nvSpPr>
          <p:cNvPr id="4" name="Straight Connector 15"/>
          <p:cNvSpPr/>
          <p:nvPr/>
        </p:nvSpPr>
        <p:spPr>
          <a:xfrm flipV="1">
            <a:off x="2799720" y="601133"/>
            <a:ext cx="1323" cy="922866"/>
          </a:xfrm>
          <a:prstGeom prst="line">
            <a:avLst/>
          </a:prstGeom>
          <a:ln w="28575">
            <a:solidFill>
              <a:srgbClr val="A8D064"/>
            </a:solidFill>
            <a:miter/>
          </a:ln>
        </p:spPr>
        <p:txBody>
          <a:bodyPr lIns="45718" tIns="45718" rIns="45718" bIns="45718"/>
          <a:lstStyle/>
          <a:p>
            <a:pPr/>
          </a:p>
        </p:txBody>
      </p:sp>
      <p:sp>
        <p:nvSpPr>
          <p:cNvPr id="5" name="Rectangle 20"/>
          <p:cNvSpPr/>
          <p:nvPr/>
        </p:nvSpPr>
        <p:spPr>
          <a:xfrm>
            <a:off x="0" y="0"/>
            <a:ext cx="9144000" cy="177800"/>
          </a:xfrm>
          <a:prstGeom prst="rect">
            <a:avLst/>
          </a:prstGeom>
          <a:solidFill>
            <a:srgbClr val="98CB4B"/>
          </a:solidFill>
          <a:ln w="12700">
            <a:miter lim="400000"/>
          </a:ln>
        </p:spPr>
        <p:txBody>
          <a:bodyPr lIns="45718" tIns="45718" rIns="45718" bIns="45718" anchor="ctr"/>
          <a:lstStyle/>
          <a:p>
            <a:pPr algn="ctr">
              <a:defRPr>
                <a:solidFill>
                  <a:srgbClr val="FFFFFF"/>
                </a:solidFill>
              </a:defRPr>
            </a:pPr>
          </a:p>
        </p:txBody>
      </p:sp>
      <p:sp>
        <p:nvSpPr>
          <p:cNvPr id="6" name="Texte du titre"/>
          <p:cNvSpPr txBox="1"/>
          <p:nvPr>
            <p:ph type="title"/>
          </p:nvPr>
        </p:nvSpPr>
        <p:spPr>
          <a:xfrm>
            <a:off x="3022600" y="601132"/>
            <a:ext cx="5740397" cy="92286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Texte du titre</a:t>
            </a:r>
          </a:p>
        </p:txBody>
      </p:sp>
      <p:sp>
        <p:nvSpPr>
          <p:cNvPr id="7" name="Texte niveau 1…"/>
          <p:cNvSpPr txBox="1"/>
          <p:nvPr>
            <p:ph type="body" idx="1"/>
          </p:nvPr>
        </p:nvSpPr>
        <p:spPr>
          <a:xfrm>
            <a:off x="654050" y="1841499"/>
            <a:ext cx="7905747" cy="421375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8" name="Numéro de diapositive"/>
          <p:cNvSpPr txBox="1"/>
          <p:nvPr>
            <p:ph type="sldNum" sz="quarter" idx="2"/>
          </p:nvPr>
        </p:nvSpPr>
        <p:spPr>
          <a:xfrm>
            <a:off x="8503466" y="6478924"/>
            <a:ext cx="259528" cy="239269"/>
          </a:xfrm>
          <a:prstGeom prst="rect">
            <a:avLst/>
          </a:prstGeom>
          <a:ln w="12700">
            <a:miter lim="400000"/>
          </a:ln>
        </p:spPr>
        <p:txBody>
          <a:bodyPr wrap="none" lIns="45718" tIns="45718" rIns="45718" bIns="45718" anchor="ctr">
            <a:spAutoFit/>
          </a:bodyPr>
          <a:lstStyle>
            <a:lvl1pPr algn="r">
              <a:defRPr sz="1100">
                <a:solidFill>
                  <a:srgbClr val="FFFFFF"/>
                </a:solidFill>
                <a:latin typeface="Arial"/>
                <a:ea typeface="Arial"/>
                <a:cs typeface="Arial"/>
                <a:sym typeface="Aria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1" baseline="0" cap="none" i="0" spc="0" strike="noStrike" sz="2800" u="none">
          <a:ln>
            <a:noFill/>
          </a:ln>
          <a:solidFill>
            <a:srgbClr val="0564A2"/>
          </a:solidFill>
          <a:uFillTx/>
          <a:latin typeface="Arial"/>
          <a:ea typeface="Arial"/>
          <a:cs typeface="Arial"/>
          <a:sym typeface="Arial"/>
        </a:defRPr>
      </a:lvl1pPr>
      <a:lvl2pPr marL="0" marR="0" indent="0" algn="l" defTabSz="914400" rtl="0" latinLnBrk="0">
        <a:lnSpc>
          <a:spcPct val="90000"/>
        </a:lnSpc>
        <a:spcBef>
          <a:spcPts val="0"/>
        </a:spcBef>
        <a:spcAft>
          <a:spcPts val="0"/>
        </a:spcAft>
        <a:buClrTx/>
        <a:buSzTx/>
        <a:buFontTx/>
        <a:buNone/>
        <a:tabLst/>
        <a:defRPr b="1" baseline="0" cap="none" i="0" spc="0" strike="noStrike" sz="2800" u="none">
          <a:ln>
            <a:noFill/>
          </a:ln>
          <a:solidFill>
            <a:srgbClr val="0564A2"/>
          </a:solidFill>
          <a:uFillTx/>
          <a:latin typeface="Arial"/>
          <a:ea typeface="Arial"/>
          <a:cs typeface="Arial"/>
          <a:sym typeface="Arial"/>
        </a:defRPr>
      </a:lvl2pPr>
      <a:lvl3pPr marL="0" marR="0" indent="0" algn="l" defTabSz="914400" rtl="0" latinLnBrk="0">
        <a:lnSpc>
          <a:spcPct val="90000"/>
        </a:lnSpc>
        <a:spcBef>
          <a:spcPts val="0"/>
        </a:spcBef>
        <a:spcAft>
          <a:spcPts val="0"/>
        </a:spcAft>
        <a:buClrTx/>
        <a:buSzTx/>
        <a:buFontTx/>
        <a:buNone/>
        <a:tabLst/>
        <a:defRPr b="1" baseline="0" cap="none" i="0" spc="0" strike="noStrike" sz="2800" u="none">
          <a:ln>
            <a:noFill/>
          </a:ln>
          <a:solidFill>
            <a:srgbClr val="0564A2"/>
          </a:solidFill>
          <a:uFillTx/>
          <a:latin typeface="Arial"/>
          <a:ea typeface="Arial"/>
          <a:cs typeface="Arial"/>
          <a:sym typeface="Arial"/>
        </a:defRPr>
      </a:lvl3pPr>
      <a:lvl4pPr marL="0" marR="0" indent="0" algn="l" defTabSz="914400" rtl="0" latinLnBrk="0">
        <a:lnSpc>
          <a:spcPct val="90000"/>
        </a:lnSpc>
        <a:spcBef>
          <a:spcPts val="0"/>
        </a:spcBef>
        <a:spcAft>
          <a:spcPts val="0"/>
        </a:spcAft>
        <a:buClrTx/>
        <a:buSzTx/>
        <a:buFontTx/>
        <a:buNone/>
        <a:tabLst/>
        <a:defRPr b="1" baseline="0" cap="none" i="0" spc="0" strike="noStrike" sz="2800" u="none">
          <a:ln>
            <a:noFill/>
          </a:ln>
          <a:solidFill>
            <a:srgbClr val="0564A2"/>
          </a:solidFill>
          <a:uFillTx/>
          <a:latin typeface="Arial"/>
          <a:ea typeface="Arial"/>
          <a:cs typeface="Arial"/>
          <a:sym typeface="Arial"/>
        </a:defRPr>
      </a:lvl4pPr>
      <a:lvl5pPr marL="0" marR="0" indent="0" algn="l" defTabSz="914400" rtl="0" latinLnBrk="0">
        <a:lnSpc>
          <a:spcPct val="90000"/>
        </a:lnSpc>
        <a:spcBef>
          <a:spcPts val="0"/>
        </a:spcBef>
        <a:spcAft>
          <a:spcPts val="0"/>
        </a:spcAft>
        <a:buClrTx/>
        <a:buSzTx/>
        <a:buFontTx/>
        <a:buNone/>
        <a:tabLst/>
        <a:defRPr b="1" baseline="0" cap="none" i="0" spc="0" strike="noStrike" sz="2800" u="none">
          <a:ln>
            <a:noFill/>
          </a:ln>
          <a:solidFill>
            <a:srgbClr val="0564A2"/>
          </a:solidFill>
          <a:uFillTx/>
          <a:latin typeface="Arial"/>
          <a:ea typeface="Arial"/>
          <a:cs typeface="Arial"/>
          <a:sym typeface="Arial"/>
        </a:defRPr>
      </a:lvl5pPr>
      <a:lvl6pPr marL="0" marR="0" indent="0" algn="l" defTabSz="914400" rtl="0" latinLnBrk="0">
        <a:lnSpc>
          <a:spcPct val="90000"/>
        </a:lnSpc>
        <a:spcBef>
          <a:spcPts val="0"/>
        </a:spcBef>
        <a:spcAft>
          <a:spcPts val="0"/>
        </a:spcAft>
        <a:buClrTx/>
        <a:buSzTx/>
        <a:buFontTx/>
        <a:buNone/>
        <a:tabLst/>
        <a:defRPr b="1" baseline="0" cap="none" i="0" spc="0" strike="noStrike" sz="2800" u="none">
          <a:ln>
            <a:noFill/>
          </a:ln>
          <a:solidFill>
            <a:srgbClr val="0564A2"/>
          </a:solidFill>
          <a:uFillTx/>
          <a:latin typeface="Arial"/>
          <a:ea typeface="Arial"/>
          <a:cs typeface="Arial"/>
          <a:sym typeface="Arial"/>
        </a:defRPr>
      </a:lvl6pPr>
      <a:lvl7pPr marL="0" marR="0" indent="0" algn="l" defTabSz="914400" rtl="0" latinLnBrk="0">
        <a:lnSpc>
          <a:spcPct val="90000"/>
        </a:lnSpc>
        <a:spcBef>
          <a:spcPts val="0"/>
        </a:spcBef>
        <a:spcAft>
          <a:spcPts val="0"/>
        </a:spcAft>
        <a:buClrTx/>
        <a:buSzTx/>
        <a:buFontTx/>
        <a:buNone/>
        <a:tabLst/>
        <a:defRPr b="1" baseline="0" cap="none" i="0" spc="0" strike="noStrike" sz="2800" u="none">
          <a:ln>
            <a:noFill/>
          </a:ln>
          <a:solidFill>
            <a:srgbClr val="0564A2"/>
          </a:solidFill>
          <a:uFillTx/>
          <a:latin typeface="Arial"/>
          <a:ea typeface="Arial"/>
          <a:cs typeface="Arial"/>
          <a:sym typeface="Arial"/>
        </a:defRPr>
      </a:lvl7pPr>
      <a:lvl8pPr marL="0" marR="0" indent="0" algn="l" defTabSz="914400" rtl="0" latinLnBrk="0">
        <a:lnSpc>
          <a:spcPct val="90000"/>
        </a:lnSpc>
        <a:spcBef>
          <a:spcPts val="0"/>
        </a:spcBef>
        <a:spcAft>
          <a:spcPts val="0"/>
        </a:spcAft>
        <a:buClrTx/>
        <a:buSzTx/>
        <a:buFontTx/>
        <a:buNone/>
        <a:tabLst/>
        <a:defRPr b="1" baseline="0" cap="none" i="0" spc="0" strike="noStrike" sz="2800" u="none">
          <a:ln>
            <a:noFill/>
          </a:ln>
          <a:solidFill>
            <a:srgbClr val="0564A2"/>
          </a:solidFill>
          <a:uFillTx/>
          <a:latin typeface="Arial"/>
          <a:ea typeface="Arial"/>
          <a:cs typeface="Arial"/>
          <a:sym typeface="Arial"/>
        </a:defRPr>
      </a:lvl8pPr>
      <a:lvl9pPr marL="0" marR="0" indent="0" algn="l" defTabSz="914400" rtl="0" latinLnBrk="0">
        <a:lnSpc>
          <a:spcPct val="90000"/>
        </a:lnSpc>
        <a:spcBef>
          <a:spcPts val="0"/>
        </a:spcBef>
        <a:spcAft>
          <a:spcPts val="0"/>
        </a:spcAft>
        <a:buClrTx/>
        <a:buSzTx/>
        <a:buFontTx/>
        <a:buNone/>
        <a:tabLst/>
        <a:defRPr b="1" baseline="0" cap="none" i="0" spc="0" strike="noStrike" sz="2800" u="none">
          <a:ln>
            <a:noFill/>
          </a:ln>
          <a:solidFill>
            <a:srgbClr val="0564A2"/>
          </a:solidFill>
          <a:uFillTx/>
          <a:latin typeface="Arial"/>
          <a:ea typeface="Arial"/>
          <a:cs typeface="Arial"/>
          <a:sym typeface="Arial"/>
        </a:defRPr>
      </a:lvl9pPr>
    </p:titleStyle>
    <p:bodyStyle>
      <a:lvl1pPr marL="228600" marR="0" indent="-228600" algn="l" defTabSz="914400" rtl="0" latinLnBrk="0">
        <a:lnSpc>
          <a:spcPct val="100000"/>
        </a:lnSpc>
        <a:spcBef>
          <a:spcPts val="1000"/>
        </a:spcBef>
        <a:spcAft>
          <a:spcPts val="0"/>
        </a:spcAft>
        <a:buClr>
          <a:srgbClr val="60BC52"/>
        </a:buClr>
        <a:buSzPct val="125000"/>
        <a:buFontTx/>
        <a:buChar char="▪"/>
        <a:tabLst/>
        <a:defRPr b="0" baseline="0" cap="none" i="0" spc="0" strike="noStrike" sz="2400" u="none">
          <a:ln>
            <a:noFill/>
          </a:ln>
          <a:solidFill>
            <a:srgbClr val="000000"/>
          </a:solidFill>
          <a:uFillTx/>
          <a:latin typeface="Arial"/>
          <a:ea typeface="Arial"/>
          <a:cs typeface="Arial"/>
          <a:sym typeface="Arial"/>
        </a:defRPr>
      </a:lvl1pPr>
      <a:lvl2pPr marL="731519" marR="0" indent="-274319" algn="l" defTabSz="914400" rtl="0" latinLnBrk="0">
        <a:lnSpc>
          <a:spcPct val="100000"/>
        </a:lnSpc>
        <a:spcBef>
          <a:spcPts val="1000"/>
        </a:spcBef>
        <a:spcAft>
          <a:spcPts val="0"/>
        </a:spcAft>
        <a:buClr>
          <a:srgbClr val="60BC52"/>
        </a:buClr>
        <a:buSzPct val="100000"/>
        <a:buFontTx/>
        <a:buChar char="•"/>
        <a:tabLst/>
        <a:defRPr b="0" baseline="0" cap="none" i="0" spc="0" strike="noStrike" sz="2400" u="none">
          <a:ln>
            <a:noFill/>
          </a:ln>
          <a:solidFill>
            <a:srgbClr val="000000"/>
          </a:solidFill>
          <a:uFillTx/>
          <a:latin typeface="Arial"/>
          <a:ea typeface="Arial"/>
          <a:cs typeface="Arial"/>
          <a:sym typeface="Arial"/>
        </a:defRPr>
      </a:lvl2pPr>
      <a:lvl3pPr marL="1219200" marR="0" indent="-304800" algn="l" defTabSz="914400" rtl="0" latinLnBrk="0">
        <a:lnSpc>
          <a:spcPct val="100000"/>
        </a:lnSpc>
        <a:spcBef>
          <a:spcPts val="1000"/>
        </a:spcBef>
        <a:spcAft>
          <a:spcPts val="0"/>
        </a:spcAft>
        <a:buClr>
          <a:srgbClr val="60BC52"/>
        </a:buClr>
        <a:buSzPct val="100000"/>
        <a:buFontTx/>
        <a:buChar char="•"/>
        <a:tabLst/>
        <a:defRPr b="0" baseline="0" cap="none" i="0" spc="0" strike="noStrike" sz="2400" u="none">
          <a:ln>
            <a:noFill/>
          </a:ln>
          <a:solidFill>
            <a:srgbClr val="000000"/>
          </a:solidFill>
          <a:uFillTx/>
          <a:latin typeface="Arial"/>
          <a:ea typeface="Arial"/>
          <a:cs typeface="Arial"/>
          <a:sym typeface="Arial"/>
        </a:defRPr>
      </a:lvl3pPr>
      <a:lvl4pPr marL="1714500" marR="0" indent="-342900" algn="l" defTabSz="914400" rtl="0" latinLnBrk="0">
        <a:lnSpc>
          <a:spcPct val="100000"/>
        </a:lnSpc>
        <a:spcBef>
          <a:spcPts val="1000"/>
        </a:spcBef>
        <a:spcAft>
          <a:spcPts val="0"/>
        </a:spcAft>
        <a:buClr>
          <a:srgbClr val="60BC52"/>
        </a:buClr>
        <a:buSzPct val="100000"/>
        <a:buFontTx/>
        <a:buChar char="•"/>
        <a:tabLst/>
        <a:defRPr b="0" baseline="0" cap="none" i="0" spc="0" strike="noStrike" sz="2400" u="none">
          <a:ln>
            <a:noFill/>
          </a:ln>
          <a:solidFill>
            <a:srgbClr val="000000"/>
          </a:solidFill>
          <a:uFillTx/>
          <a:latin typeface="Arial"/>
          <a:ea typeface="Arial"/>
          <a:cs typeface="Arial"/>
          <a:sym typeface="Arial"/>
        </a:defRPr>
      </a:lvl4pPr>
      <a:lvl5pPr marL="2171700" marR="0" indent="-342900" algn="l" defTabSz="914400" rtl="0" latinLnBrk="0">
        <a:lnSpc>
          <a:spcPct val="100000"/>
        </a:lnSpc>
        <a:spcBef>
          <a:spcPts val="1000"/>
        </a:spcBef>
        <a:spcAft>
          <a:spcPts val="0"/>
        </a:spcAft>
        <a:buClr>
          <a:srgbClr val="60BC52"/>
        </a:buClr>
        <a:buSzPct val="100000"/>
        <a:buFontTx/>
        <a:buChar char="•"/>
        <a:tabLst/>
        <a:defRPr b="0" baseline="0" cap="none" i="0" spc="0" strike="noStrike" sz="2400" u="none">
          <a:ln>
            <a:noFill/>
          </a:ln>
          <a:solidFill>
            <a:srgbClr val="000000"/>
          </a:solidFill>
          <a:uFillTx/>
          <a:latin typeface="Arial"/>
          <a:ea typeface="Arial"/>
          <a:cs typeface="Arial"/>
          <a:sym typeface="Arial"/>
        </a:defRPr>
      </a:lvl5pPr>
      <a:lvl6pPr marL="2590800" marR="0" indent="-304800" algn="l" defTabSz="914400" rtl="0" latinLnBrk="0">
        <a:lnSpc>
          <a:spcPct val="100000"/>
        </a:lnSpc>
        <a:spcBef>
          <a:spcPts val="1000"/>
        </a:spcBef>
        <a:spcAft>
          <a:spcPts val="0"/>
        </a:spcAft>
        <a:buClr>
          <a:srgbClr val="60BC52"/>
        </a:buClr>
        <a:buSzPct val="100000"/>
        <a:buFontTx/>
        <a:buChar char="•"/>
        <a:tabLst/>
        <a:defRPr b="0" baseline="0" cap="none" i="0" spc="0" strike="noStrike" sz="2400" u="none">
          <a:ln>
            <a:noFill/>
          </a:ln>
          <a:solidFill>
            <a:srgbClr val="000000"/>
          </a:solidFill>
          <a:uFillTx/>
          <a:latin typeface="Arial"/>
          <a:ea typeface="Arial"/>
          <a:cs typeface="Arial"/>
          <a:sym typeface="Arial"/>
        </a:defRPr>
      </a:lvl6pPr>
      <a:lvl7pPr marL="3048000" marR="0" indent="-304800" algn="l" defTabSz="914400" rtl="0" latinLnBrk="0">
        <a:lnSpc>
          <a:spcPct val="100000"/>
        </a:lnSpc>
        <a:spcBef>
          <a:spcPts val="1000"/>
        </a:spcBef>
        <a:spcAft>
          <a:spcPts val="0"/>
        </a:spcAft>
        <a:buClr>
          <a:srgbClr val="60BC52"/>
        </a:buClr>
        <a:buSzPct val="100000"/>
        <a:buFontTx/>
        <a:buChar char="•"/>
        <a:tabLst/>
        <a:defRPr b="0" baseline="0" cap="none" i="0" spc="0" strike="noStrike" sz="2400" u="none">
          <a:ln>
            <a:noFill/>
          </a:ln>
          <a:solidFill>
            <a:srgbClr val="000000"/>
          </a:solidFill>
          <a:uFillTx/>
          <a:latin typeface="Arial"/>
          <a:ea typeface="Arial"/>
          <a:cs typeface="Arial"/>
          <a:sym typeface="Arial"/>
        </a:defRPr>
      </a:lvl7pPr>
      <a:lvl8pPr marL="3505200" marR="0" indent="-304800" algn="l" defTabSz="914400" rtl="0" latinLnBrk="0">
        <a:lnSpc>
          <a:spcPct val="100000"/>
        </a:lnSpc>
        <a:spcBef>
          <a:spcPts val="1000"/>
        </a:spcBef>
        <a:spcAft>
          <a:spcPts val="0"/>
        </a:spcAft>
        <a:buClr>
          <a:srgbClr val="60BC52"/>
        </a:buClr>
        <a:buSzPct val="100000"/>
        <a:buFontTx/>
        <a:buChar char="•"/>
        <a:tabLst/>
        <a:defRPr b="0" baseline="0" cap="none" i="0" spc="0" strike="noStrike" sz="2400" u="none">
          <a:ln>
            <a:noFill/>
          </a:ln>
          <a:solidFill>
            <a:srgbClr val="000000"/>
          </a:solidFill>
          <a:uFillTx/>
          <a:latin typeface="Arial"/>
          <a:ea typeface="Arial"/>
          <a:cs typeface="Arial"/>
          <a:sym typeface="Arial"/>
        </a:defRPr>
      </a:lvl8pPr>
      <a:lvl9pPr marL="3962400" marR="0" indent="-304800" algn="l" defTabSz="914400" rtl="0" latinLnBrk="0">
        <a:lnSpc>
          <a:spcPct val="100000"/>
        </a:lnSpc>
        <a:spcBef>
          <a:spcPts val="1000"/>
        </a:spcBef>
        <a:spcAft>
          <a:spcPts val="0"/>
        </a:spcAft>
        <a:buClr>
          <a:srgbClr val="60BC52"/>
        </a:buClr>
        <a:buSzPct val="100000"/>
        <a:buFontTx/>
        <a:buChar char="•"/>
        <a:tabLst/>
        <a:defRPr b="0" baseline="0" cap="none" i="0" spc="0" strike="noStrike" sz="2400" u="none">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 name="Title 1"/>
          <p:cNvSpPr txBox="1"/>
          <p:nvPr>
            <p:ph type="title"/>
          </p:nvPr>
        </p:nvSpPr>
        <p:spPr>
          <a:xfrm>
            <a:off x="2732721" y="3181211"/>
            <a:ext cx="5620873" cy="754854"/>
          </a:xfrm>
          <a:prstGeom prst="rect">
            <a:avLst/>
          </a:prstGeom>
        </p:spPr>
        <p:txBody>
          <a:bodyPr/>
          <a:lstStyle/>
          <a:p>
            <a:pPr defTabSz="539494">
              <a:defRPr sz="1700"/>
            </a:pPr>
            <a:br/>
            <a:r>
              <a:rPr i="1" sz="1200">
                <a:solidFill>
                  <a:srgbClr val="FF0000"/>
                </a:solidFill>
                <a:latin typeface="+mn-lt"/>
                <a:ea typeface="+mn-ea"/>
                <a:cs typeface="+mn-cs"/>
                <a:sym typeface="Calibri"/>
              </a:rPr>
              <a:t>Vers une Afrique numérique : Préparer nos jeunes pour l'avenir </a:t>
            </a:r>
            <a:br>
              <a:rPr i="1" sz="1200">
                <a:solidFill>
                  <a:srgbClr val="FF0000"/>
                </a:solidFill>
                <a:latin typeface="+mn-lt"/>
                <a:ea typeface="+mn-ea"/>
                <a:cs typeface="+mn-cs"/>
                <a:sym typeface="Calibri"/>
              </a:rPr>
            </a:br>
            <a:r>
              <a:rPr i="1" sz="1200">
                <a:solidFill>
                  <a:srgbClr val="FF0000"/>
                </a:solidFill>
                <a:latin typeface="+mn-lt"/>
                <a:ea typeface="+mn-ea"/>
                <a:cs typeface="+mn-cs"/>
                <a:sym typeface="Calibri"/>
              </a:rPr>
              <a:t>PR</a:t>
            </a:r>
            <a:r>
              <a:rPr i="1" sz="1200">
                <a:solidFill>
                  <a:srgbClr val="FF0000"/>
                </a:solidFill>
              </a:rPr>
              <a:t>É</a:t>
            </a:r>
            <a:r>
              <a:rPr i="1" sz="1200">
                <a:solidFill>
                  <a:srgbClr val="FF0000"/>
                </a:solidFill>
                <a:latin typeface="+mn-lt"/>
                <a:ea typeface="+mn-ea"/>
                <a:cs typeface="+mn-cs"/>
                <a:sym typeface="Calibri"/>
              </a:rPr>
              <a:t>SENTATION DE LA DÉLÉGATION DE PAYS À LA SESSION PL</a:t>
            </a:r>
            <a:r>
              <a:rPr i="1" sz="1200">
                <a:solidFill>
                  <a:srgbClr val="FF0000"/>
                </a:solidFill>
              </a:rPr>
              <a:t>É</a:t>
            </a:r>
            <a:r>
              <a:rPr i="1" sz="1200">
                <a:solidFill>
                  <a:srgbClr val="FF0000"/>
                </a:solidFill>
                <a:latin typeface="+mn-lt"/>
                <a:ea typeface="+mn-ea"/>
                <a:cs typeface="+mn-cs"/>
                <a:sym typeface="Calibri"/>
              </a:rPr>
              <a:t>NIÈRE FINALE</a:t>
            </a:r>
          </a:p>
        </p:txBody>
      </p:sp>
      <p:sp>
        <p:nvSpPr>
          <p:cNvPr id="106" name="Subtitle 2"/>
          <p:cNvSpPr txBox="1"/>
          <p:nvPr>
            <p:ph type="body" sz="quarter" idx="1"/>
          </p:nvPr>
        </p:nvSpPr>
        <p:spPr>
          <a:xfrm>
            <a:off x="2886419" y="5534147"/>
            <a:ext cx="4656614" cy="1193708"/>
          </a:xfrm>
          <a:prstGeom prst="rect">
            <a:avLst/>
          </a:prstGeom>
        </p:spPr>
        <p:txBody>
          <a:bodyPr/>
          <a:lstStyle/>
          <a:p>
            <a:pPr>
              <a:spcBef>
                <a:spcPts val="0"/>
              </a:spcBef>
              <a:defRPr sz="2400">
                <a:latin typeface="+mn-lt"/>
                <a:ea typeface="+mn-ea"/>
                <a:cs typeface="+mn-cs"/>
                <a:sym typeface="Calibri"/>
              </a:defRPr>
            </a:pPr>
            <a:r>
              <a:t>5</a:t>
            </a:r>
            <a:r>
              <a:rPr baseline="30000"/>
              <a:t>e </a:t>
            </a:r>
            <a:r>
              <a:t>Forum du PASET</a:t>
            </a:r>
          </a:p>
          <a:p>
            <a:pPr>
              <a:spcBef>
                <a:spcPts val="0"/>
              </a:spcBef>
              <a:defRPr sz="2400">
                <a:latin typeface="+mn-lt"/>
                <a:ea typeface="+mn-ea"/>
                <a:cs typeface="+mn-cs"/>
                <a:sym typeface="Calibri"/>
              </a:defRPr>
            </a:pPr>
            <a:r>
              <a:t>Kigali (Rwanda)/22 mai 2019</a:t>
            </a:r>
          </a:p>
        </p:txBody>
      </p:sp>
      <p:sp>
        <p:nvSpPr>
          <p:cNvPr id="107" name="TextBox 4"/>
          <p:cNvSpPr txBox="1"/>
          <p:nvPr/>
        </p:nvSpPr>
        <p:spPr>
          <a:xfrm>
            <a:off x="2886417" y="3936062"/>
            <a:ext cx="5618607" cy="1980564"/>
          </a:xfrm>
          <a:prstGeom prst="rect">
            <a:avLst/>
          </a:prstGeom>
          <a:solidFill>
            <a:schemeClr val="accent1"/>
          </a:solidFill>
          <a:ln>
            <a:solidFill>
              <a:schemeClr val="accent1"/>
            </a:solidFill>
          </a:ln>
          <a:extLst>
            <a:ext uri="{C572A759-6A51-4108-AA02-DFA0A04FC94B}">
              <ma14:wrappingTextBoxFlag xmlns:ma14="http://schemas.microsoft.com/office/mac/drawingml/2011/main" val="1"/>
            </a:ext>
          </a:extLst>
        </p:spPr>
        <p:txBody>
          <a:bodyPr lIns="45718" tIns="45718" rIns="45718" bIns="45718">
            <a:spAutoFit/>
          </a:bodyPr>
          <a:lstStyle/>
          <a:p>
            <a:pPr>
              <a:defRPr b="1" sz="3200">
                <a:solidFill>
                  <a:srgbClr val="FFFFFF"/>
                </a:solidFill>
              </a:defRPr>
            </a:pPr>
            <a:r>
              <a:t>Nom du pays : BURKINA FASO</a:t>
            </a:r>
          </a:p>
          <a:p>
            <a:pPr>
              <a:defRPr b="1" sz="3200">
                <a:solidFill>
                  <a:srgbClr val="FFFFFF"/>
                </a:solidFill>
              </a:defRPr>
            </a:pPr>
            <a:r>
              <a:t>_________________________</a:t>
            </a:r>
          </a:p>
        </p:txBody>
      </p:sp>
      <p:pic>
        <p:nvPicPr>
          <p:cNvPr id="108" name="officeArt object" descr="officeArt object"/>
          <p:cNvPicPr>
            <a:picLocks noChangeAspect="1"/>
          </p:cNvPicPr>
          <p:nvPr/>
        </p:nvPicPr>
        <p:blipFill>
          <a:blip r:embed="rId2">
            <a:extLst/>
          </a:blip>
          <a:stretch>
            <a:fillRect/>
          </a:stretch>
        </p:blipFill>
        <p:spPr>
          <a:xfrm>
            <a:off x="6689559" y="461678"/>
            <a:ext cx="2176413" cy="1932609"/>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 name="Title 1"/>
          <p:cNvSpPr txBox="1"/>
          <p:nvPr>
            <p:ph type="title"/>
          </p:nvPr>
        </p:nvSpPr>
        <p:spPr>
          <a:xfrm>
            <a:off x="2901569" y="556805"/>
            <a:ext cx="5861427" cy="922869"/>
          </a:xfrm>
          <a:prstGeom prst="rect">
            <a:avLst/>
          </a:prstGeom>
        </p:spPr>
        <p:txBody>
          <a:bodyPr/>
          <a:lstStyle>
            <a:lvl1pPr defTabSz="566927">
              <a:defRPr sz="1500">
                <a:solidFill>
                  <a:srgbClr val="2380C3"/>
                </a:solidFill>
                <a:latin typeface="+mn-lt"/>
                <a:ea typeface="+mn-ea"/>
                <a:cs typeface="+mn-cs"/>
                <a:sym typeface="Calibri"/>
              </a:defRPr>
            </a:lvl1pPr>
          </a:lstStyle>
          <a:p>
            <a:pPr/>
            <a:r>
              <a:t>Changements des cours dispensés dans le cadre de l'enseignement supérieur et l'EFTP en préparation de la quatrième révolution industrielle et de l'économie numérique</a:t>
            </a:r>
          </a:p>
        </p:txBody>
      </p:sp>
      <p:sp>
        <p:nvSpPr>
          <p:cNvPr id="111" name="Content Placeholder 2"/>
          <p:cNvSpPr txBox="1"/>
          <p:nvPr>
            <p:ph type="body" idx="1"/>
          </p:nvPr>
        </p:nvSpPr>
        <p:spPr>
          <a:xfrm>
            <a:off x="177800" y="429471"/>
            <a:ext cx="8966201" cy="6556545"/>
          </a:xfrm>
          <a:prstGeom prst="rect">
            <a:avLst/>
          </a:prstGeom>
        </p:spPr>
        <p:txBody>
          <a:bodyPr/>
          <a:lstStyle/>
          <a:p>
            <a:pPr marL="0" indent="0">
              <a:buSzTx/>
              <a:buNone/>
              <a:defRPr b="1" sz="1600">
                <a:latin typeface="+mn-lt"/>
                <a:ea typeface="+mn-ea"/>
                <a:cs typeface="+mn-cs"/>
                <a:sym typeface="Calibri"/>
              </a:defRPr>
            </a:pPr>
          </a:p>
          <a:p>
            <a:pPr marL="0" indent="0">
              <a:buSzTx/>
              <a:buNone/>
              <a:defRPr b="1" sz="1600">
                <a:latin typeface="+mn-lt"/>
                <a:ea typeface="+mn-ea"/>
                <a:cs typeface="+mn-cs"/>
                <a:sym typeface="Calibri"/>
              </a:defRPr>
            </a:pPr>
          </a:p>
          <a:p>
            <a:pPr marL="0" indent="0">
              <a:buSzTx/>
              <a:buNone/>
              <a:defRPr b="1" sz="1600">
                <a:latin typeface="+mn-lt"/>
                <a:ea typeface="+mn-ea"/>
                <a:cs typeface="+mn-cs"/>
                <a:sym typeface="Calibri"/>
              </a:defRPr>
            </a:pPr>
          </a:p>
          <a:p>
            <a:pPr marL="0" indent="0">
              <a:buSzTx/>
              <a:buNone/>
              <a:defRPr b="1" sz="1800">
                <a:solidFill>
                  <a:srgbClr val="FF0000"/>
                </a:solidFill>
                <a:latin typeface="+mn-lt"/>
                <a:ea typeface="+mn-ea"/>
                <a:cs typeface="+mn-cs"/>
                <a:sym typeface="Calibri"/>
              </a:defRPr>
            </a:pPr>
            <a:r>
              <a:t>1-  </a:t>
            </a:r>
            <a:r>
              <a:rPr sz="1600"/>
              <a:t>Avez-vous déjà entendu parler des changements qui doivent être introduits dans les cours dispensés dans le cadre de l'enseignement supérieur/ EFTP, de la nécessité d'enseigner des compétences non cognitives et d'utiliser de nouvelles méthodes pédagogiques comme l'apprentissage basé sur des projets concrets ? </a:t>
            </a:r>
            <a:r>
              <a:rPr sz="1600">
                <a:solidFill>
                  <a:srgbClr val="0000FF"/>
                </a:solidFill>
                <a:latin typeface="Candara"/>
                <a:ea typeface="Candara"/>
                <a:cs typeface="Candara"/>
                <a:sym typeface="Candara"/>
              </a:rPr>
              <a:t>Oui, introduction de cours en ligne, nécessité d’enseigner des compétences non cognitive et développement des compétences basiques en TICE, développement des méthodes adaptatives</a:t>
            </a:r>
            <a:endParaRPr sz="1600">
              <a:solidFill>
                <a:schemeClr val="accent5"/>
              </a:solidFill>
            </a:endParaRPr>
          </a:p>
          <a:p>
            <a:pPr marL="0" indent="0">
              <a:buSzTx/>
              <a:buNone/>
              <a:defRPr b="1" sz="1600">
                <a:solidFill>
                  <a:srgbClr val="FF0000"/>
                </a:solidFill>
                <a:latin typeface="+mn-lt"/>
                <a:ea typeface="+mn-ea"/>
                <a:cs typeface="+mn-cs"/>
                <a:sym typeface="Calibri"/>
              </a:defRPr>
            </a:pPr>
            <a:r>
              <a:t>2-  Quels sont les nouveaux cours importants que vous pouvez aider à introduire au niveau de l'enseignement supérieur et de l'EFTP ? </a:t>
            </a:r>
            <a:r>
              <a:rPr>
                <a:solidFill>
                  <a:srgbClr val="0000FF"/>
                </a:solidFill>
                <a:latin typeface="Candara"/>
                <a:ea typeface="Candara"/>
                <a:cs typeface="Candara"/>
                <a:sym typeface="Candara"/>
              </a:rPr>
              <a:t>Les cours  dans les domaines prioritaires du Burkina que sont : l’agriculture, l’agroalimentaire, la logistique associée aux chaînes de valeur, la formation à l’entreprenariat, le commerce et d’autres activités économiques ; les sciences de la santé ;  l’éducation à l'environnement et le développement durable ; l’enseignement des Sciences, technologie, Ingénierie et mathématiques (STIM). </a:t>
            </a:r>
          </a:p>
          <a:p>
            <a:pPr marL="0" indent="0">
              <a:buSzTx/>
              <a:buNone/>
              <a:defRPr b="1" sz="2000">
                <a:solidFill>
                  <a:srgbClr val="FF0000"/>
                </a:solidFill>
                <a:latin typeface="+mn-lt"/>
                <a:ea typeface="+mn-ea"/>
                <a:cs typeface="+mn-cs"/>
                <a:sym typeface="Calibri"/>
              </a:defRPr>
            </a:pPr>
            <a:r>
              <a:t>3</a:t>
            </a:r>
            <a:r>
              <a:rPr sz="1600"/>
              <a:t>- Quelles actions allez-vous engager pour introduire de nouveaux cours et de nouvelles méthodes pédagogiques ? </a:t>
            </a:r>
            <a:r>
              <a:rPr sz="1600">
                <a:solidFill>
                  <a:srgbClr val="0000FF"/>
                </a:solidFill>
                <a:latin typeface="Candara"/>
                <a:ea typeface="Candara"/>
                <a:cs typeface="Candara"/>
                <a:sym typeface="Candara"/>
              </a:rPr>
              <a:t>Relecture des curricula  pour développer des modèles de formation aux compétences d’employabilité de base dans les domaines prioritaires cités plus haut; Accroissement de l’offre et amélioration de la qualité de l’EFTP; Mise en place d’une Université virtuelle avec des ENO dans tout le pays; Création de l’Ecole Polytechnique de Ouagadougou</a:t>
            </a:r>
          </a:p>
        </p:txBody>
      </p:sp>
      <p:sp>
        <p:nvSpPr>
          <p:cNvPr id="112" name="Slide Number Placeholder 3"/>
          <p:cNvSpPr txBox="1"/>
          <p:nvPr>
            <p:ph type="sldNum" sz="quarter" idx="4294967295"/>
          </p:nvPr>
        </p:nvSpPr>
        <p:spPr>
          <a:xfrm>
            <a:off x="8581159" y="6478923"/>
            <a:ext cx="181833" cy="239268"/>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4" name="Title 1"/>
          <p:cNvSpPr txBox="1"/>
          <p:nvPr>
            <p:ph type="title"/>
          </p:nvPr>
        </p:nvSpPr>
        <p:spPr>
          <a:xfrm>
            <a:off x="2901569" y="556805"/>
            <a:ext cx="5861427" cy="922869"/>
          </a:xfrm>
          <a:prstGeom prst="rect">
            <a:avLst/>
          </a:prstGeom>
        </p:spPr>
        <p:txBody>
          <a:bodyPr/>
          <a:lstStyle>
            <a:lvl1pPr defTabSz="566927">
              <a:defRPr sz="1500">
                <a:solidFill>
                  <a:srgbClr val="2380C3"/>
                </a:solidFill>
                <a:latin typeface="+mn-lt"/>
                <a:ea typeface="+mn-ea"/>
                <a:cs typeface="+mn-cs"/>
                <a:sym typeface="Calibri"/>
              </a:defRPr>
            </a:lvl1pPr>
          </a:lstStyle>
          <a:p>
            <a:pPr/>
            <a:r>
              <a:t>Changements des cours dispensés dans le cadre de l'enseignement supérieur et l'EFTP en préparation de la quatrième révolution industrielle et de l'économie numérique</a:t>
            </a:r>
          </a:p>
        </p:txBody>
      </p:sp>
      <p:sp>
        <p:nvSpPr>
          <p:cNvPr id="115" name="Content Placeholder 2"/>
          <p:cNvSpPr txBox="1"/>
          <p:nvPr>
            <p:ph type="body" idx="1"/>
          </p:nvPr>
        </p:nvSpPr>
        <p:spPr>
          <a:xfrm>
            <a:off x="177800" y="429471"/>
            <a:ext cx="8966201" cy="7330572"/>
          </a:xfrm>
          <a:prstGeom prst="rect">
            <a:avLst/>
          </a:prstGeom>
        </p:spPr>
        <p:txBody>
          <a:bodyPr/>
          <a:lstStyle/>
          <a:p>
            <a:pPr marL="0" indent="0">
              <a:buSzTx/>
              <a:buNone/>
              <a:defRPr b="1" sz="1600">
                <a:latin typeface="+mn-lt"/>
                <a:ea typeface="+mn-ea"/>
                <a:cs typeface="+mn-cs"/>
                <a:sym typeface="Calibri"/>
              </a:defRPr>
            </a:pPr>
          </a:p>
          <a:p>
            <a:pPr marL="0" indent="0">
              <a:buSzTx/>
              <a:buNone/>
              <a:defRPr b="1" sz="1600">
                <a:latin typeface="+mn-lt"/>
                <a:ea typeface="+mn-ea"/>
                <a:cs typeface="+mn-cs"/>
                <a:sym typeface="Calibri"/>
              </a:defRPr>
            </a:pPr>
          </a:p>
          <a:p>
            <a:pPr marL="0" indent="0">
              <a:buSzTx/>
              <a:buNone/>
              <a:defRPr b="1" sz="1600">
                <a:latin typeface="+mn-lt"/>
                <a:ea typeface="+mn-ea"/>
                <a:cs typeface="+mn-cs"/>
                <a:sym typeface="Calibri"/>
              </a:defRPr>
            </a:pPr>
          </a:p>
          <a:p>
            <a:pPr marL="0" indent="0">
              <a:buSzTx/>
              <a:buNone/>
              <a:defRPr b="1" sz="2000">
                <a:solidFill>
                  <a:srgbClr val="FF0000"/>
                </a:solidFill>
                <a:latin typeface="+mn-lt"/>
                <a:ea typeface="+mn-ea"/>
                <a:cs typeface="+mn-cs"/>
                <a:sym typeface="Calibri"/>
              </a:defRPr>
            </a:pPr>
            <a:r>
              <a:t>3</a:t>
            </a:r>
            <a:r>
              <a:rPr sz="1600"/>
              <a:t>- Quelles actions allez-vous engager pour introduire de nouveaux cours et de nouvelles méthodes pédagogiques ? </a:t>
            </a:r>
            <a:r>
              <a:rPr sz="1600">
                <a:solidFill>
                  <a:srgbClr val="0000FF"/>
                </a:solidFill>
                <a:latin typeface="Candara"/>
                <a:ea typeface="Candara"/>
                <a:cs typeface="Candara"/>
                <a:sym typeface="Candara"/>
              </a:rPr>
              <a:t>Relecture des curricula  pour développer des modèles de formation aux compétences d’employabilité de base dans les domaines prioritaires cités plus haut;  Accroissement de l’offre et amélioration de la qualité de l’EFTP; Mise en place d’une Université virtuelle avec des ENO dans tout le pays; Création de l’Ecole Polytechnique de Ouagadougou</a:t>
            </a:r>
          </a:p>
          <a:p>
            <a:pPr marL="0" indent="0">
              <a:buSzTx/>
              <a:buNone/>
              <a:defRPr b="1" sz="2000">
                <a:solidFill>
                  <a:srgbClr val="FF0000"/>
                </a:solidFill>
                <a:latin typeface="+mn-lt"/>
                <a:ea typeface="+mn-ea"/>
                <a:cs typeface="+mn-cs"/>
                <a:sym typeface="Calibri"/>
              </a:defRPr>
            </a:pPr>
            <a:r>
              <a:t>4- </a:t>
            </a:r>
            <a:r>
              <a:rPr sz="1500"/>
              <a:t>Quelles sont les mesures qui peuvent être prises pour améliorer la collecte d'informations sur les besoins spécifiques et changeants des employeurs et pour les intégrer dans ces nouveaux cours </a:t>
            </a:r>
            <a:r>
              <a:rPr sz="1600">
                <a:solidFill>
                  <a:srgbClr val="0000FF"/>
                </a:solidFill>
                <a:latin typeface="Candara"/>
                <a:ea typeface="Candara"/>
                <a:cs typeface="Candara"/>
                <a:sym typeface="Candara"/>
              </a:rPr>
              <a:t>?  Inscription en ligne des étudiants, Suivi des diplômés après la formation, Associer les professionnels dans les instances de décisions des Institutions de formation, Utilisation d’outils de collecte à distance d’informations tels que Kobo Toolbox</a:t>
            </a:r>
          </a:p>
          <a:p>
            <a:pPr marL="0" indent="0">
              <a:buSzTx/>
              <a:buNone/>
              <a:defRPr b="1" sz="1500">
                <a:solidFill>
                  <a:srgbClr val="FF0000"/>
                </a:solidFill>
                <a:latin typeface="+mn-lt"/>
                <a:ea typeface="+mn-ea"/>
                <a:cs typeface="+mn-cs"/>
                <a:sym typeface="Calibri"/>
              </a:defRPr>
            </a:pPr>
            <a:r>
              <a:t>5- Y a-t-il une approche utilisée/expérience acquise par un autre pays dont vous avez pris connaissance au cours de ce Forum et qui vous sera bénéfique ? Quel est le type de renforcement des capacités requis ?  </a:t>
            </a:r>
            <a:r>
              <a:rPr>
                <a:solidFill>
                  <a:srgbClr val="0000FF"/>
                </a:solidFill>
                <a:latin typeface="Candara"/>
                <a:ea typeface="Candara"/>
                <a:cs typeface="Candara"/>
                <a:sym typeface="Candara"/>
              </a:rPr>
              <a:t>La méthode adaptative(USA), consultation des entreprises, mettre EFTP dans les universités</a:t>
            </a:r>
            <a:endParaRPr>
              <a:solidFill>
                <a:srgbClr val="0000FF"/>
              </a:solidFill>
              <a:latin typeface="Candara"/>
              <a:ea typeface="Candara"/>
              <a:cs typeface="Candara"/>
              <a:sym typeface="Candara"/>
            </a:endParaRPr>
          </a:p>
        </p:txBody>
      </p:sp>
      <p:sp>
        <p:nvSpPr>
          <p:cNvPr id="116" name="Slide Number Placeholder 3"/>
          <p:cNvSpPr txBox="1"/>
          <p:nvPr>
            <p:ph type="sldNum" sz="quarter" idx="4294967295"/>
          </p:nvPr>
        </p:nvSpPr>
        <p:spPr>
          <a:xfrm>
            <a:off x="8581159" y="6478923"/>
            <a:ext cx="181833" cy="239268"/>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 name="Title 1"/>
          <p:cNvSpPr txBox="1"/>
          <p:nvPr>
            <p:ph type="title"/>
          </p:nvPr>
        </p:nvSpPr>
        <p:spPr>
          <a:xfrm>
            <a:off x="2901569" y="556805"/>
            <a:ext cx="5861427" cy="922869"/>
          </a:xfrm>
          <a:prstGeom prst="rect">
            <a:avLst/>
          </a:prstGeom>
        </p:spPr>
        <p:txBody>
          <a:bodyPr/>
          <a:lstStyle>
            <a:lvl1pPr defTabSz="566927">
              <a:defRPr sz="1500">
                <a:solidFill>
                  <a:srgbClr val="2380C3"/>
                </a:solidFill>
                <a:latin typeface="+mn-lt"/>
                <a:ea typeface="+mn-ea"/>
                <a:cs typeface="+mn-cs"/>
                <a:sym typeface="Calibri"/>
              </a:defRPr>
            </a:lvl1pPr>
          </a:lstStyle>
          <a:p>
            <a:pPr/>
            <a:r>
              <a:t>Changements des cours dispensés dans le cadre de l'enseignement supérieur et l'EFTP en préparation de la quatrième révolution industrielle et de l'économie numérique</a:t>
            </a:r>
          </a:p>
        </p:txBody>
      </p:sp>
      <p:sp>
        <p:nvSpPr>
          <p:cNvPr id="119" name="Content Placeholder 2"/>
          <p:cNvSpPr txBox="1"/>
          <p:nvPr>
            <p:ph type="body" idx="1"/>
          </p:nvPr>
        </p:nvSpPr>
        <p:spPr>
          <a:xfrm>
            <a:off x="309767" y="1801072"/>
            <a:ext cx="8524466" cy="4305147"/>
          </a:xfrm>
          <a:prstGeom prst="rect">
            <a:avLst/>
          </a:prstGeom>
        </p:spPr>
        <p:txBody>
          <a:bodyPr/>
          <a:lstStyle/>
          <a:p>
            <a:pPr marL="0" indent="0" defTabSz="886968">
              <a:spcBef>
                <a:spcPts val="900"/>
              </a:spcBef>
              <a:buSzTx/>
              <a:buNone/>
              <a:defRPr b="1" sz="1940">
                <a:solidFill>
                  <a:srgbClr val="FF0000"/>
                </a:solidFill>
                <a:latin typeface="+mn-lt"/>
                <a:ea typeface="+mn-ea"/>
                <a:cs typeface="+mn-cs"/>
                <a:sym typeface="Calibri"/>
              </a:defRPr>
            </a:pPr>
            <a:r>
              <a:t>6- Quels sont les changements qui doivent être introduits dans la façon dont les cours universitaires et l'EFTP sont dispensés et évalués ?  </a:t>
            </a:r>
            <a:r>
              <a:rPr sz="1552">
                <a:solidFill>
                  <a:srgbClr val="0000FF"/>
                </a:solidFill>
                <a:latin typeface="Candara"/>
                <a:ea typeface="Candara"/>
                <a:cs typeface="Candara"/>
                <a:sym typeface="Candara"/>
              </a:rPr>
              <a:t>Mise en œuvre des cours en ligne ou sur support numérique; formation des enseignants à faire des évaluations en ligne;  conception du plan d’intégration et de vulgarisation des TICE</a:t>
            </a:r>
          </a:p>
          <a:p>
            <a:pPr marL="0" indent="0" defTabSz="886968">
              <a:spcBef>
                <a:spcPts val="0"/>
              </a:spcBef>
              <a:buSzTx/>
              <a:buNone/>
              <a:defRPr b="1" sz="1455">
                <a:solidFill>
                  <a:srgbClr val="FF0000"/>
                </a:solidFill>
                <a:latin typeface="+mn-lt"/>
                <a:ea typeface="+mn-ea"/>
                <a:cs typeface="+mn-cs"/>
                <a:sym typeface="Calibri"/>
              </a:defRPr>
            </a:pPr>
            <a:r>
              <a:t>7- Vous avez entendu parler de la nécessité d'améliorer la connectivité des TIC pour les systèmes d'enseignement supérieur et de l'EFTP, de réduire les coûts et d'améliorer la disponibilité du contenu</a:t>
            </a:r>
            <a:r>
              <a:rPr>
                <a:solidFill>
                  <a:srgbClr val="000000"/>
                </a:solidFill>
              </a:rPr>
              <a:t>.</a:t>
            </a:r>
          </a:p>
          <a:p>
            <a:pPr marL="221742" indent="-221742" defTabSz="886968">
              <a:spcBef>
                <a:spcPts val="0"/>
              </a:spcBef>
              <a:defRPr b="1" sz="1455">
                <a:latin typeface="+mn-lt"/>
                <a:ea typeface="+mn-ea"/>
                <a:cs typeface="+mn-cs"/>
                <a:sym typeface="Calibri"/>
              </a:defRPr>
            </a:pPr>
          </a:p>
          <a:p>
            <a:pPr marL="0" indent="0" defTabSz="886968">
              <a:spcBef>
                <a:spcPts val="0"/>
              </a:spcBef>
              <a:buSzTx/>
              <a:buNone/>
              <a:defRPr b="1" sz="1455">
                <a:solidFill>
                  <a:srgbClr val="FF0000"/>
                </a:solidFill>
                <a:latin typeface="+mn-lt"/>
                <a:ea typeface="+mn-ea"/>
                <a:cs typeface="+mn-cs"/>
                <a:sym typeface="Calibri"/>
              </a:defRPr>
            </a:pPr>
            <a:r>
              <a:t>A- Comment améliorer votre plan actuel pour la connexion de toutes les universités, l'amélioration de la connectivité au sein des campus universitaires, la réduction des coûts et le renforcement de la fiabilité de la connectivité à large bande </a:t>
            </a:r>
            <a:r>
              <a:rPr sz="1552">
                <a:solidFill>
                  <a:srgbClr val="0000FF"/>
                </a:solidFill>
                <a:latin typeface="Candara"/>
                <a:ea typeface="Candara"/>
                <a:cs typeface="Candara"/>
                <a:sym typeface="Candara"/>
              </a:rPr>
              <a:t>?   Utilisation du Backbone pour améliorer la connectivité au niveau national; Interconnexion des universités en cours; négociation avec les compagnies de télécommunication pour la réduction des coûts et amélioration de l’interconnectivité. </a:t>
            </a:r>
          </a:p>
          <a:p>
            <a:pPr marL="0" indent="0" defTabSz="886968">
              <a:spcBef>
                <a:spcPts val="0"/>
              </a:spcBef>
              <a:buSzTx/>
              <a:buNone/>
              <a:defRPr b="1" sz="1455">
                <a:solidFill>
                  <a:srgbClr val="FF0000"/>
                </a:solidFill>
                <a:latin typeface="+mn-lt"/>
                <a:ea typeface="+mn-ea"/>
                <a:cs typeface="+mn-cs"/>
                <a:sym typeface="Calibri"/>
              </a:defRPr>
            </a:pPr>
            <a:r>
              <a:t>B- Que comptez-vous faire pour mettre en place ou renforcer le Réseau national de recherche et d'éducation (le cas échéant) et consolider ses liens avec les réseaux internationaux</a:t>
            </a:r>
            <a:r>
              <a:rPr sz="1552">
                <a:solidFill>
                  <a:srgbClr val="0000FF"/>
                </a:solidFill>
                <a:latin typeface="Candara"/>
                <a:ea typeface="Candara"/>
                <a:cs typeface="Candara"/>
                <a:sym typeface="Candara"/>
              </a:rPr>
              <a:t>? Equiper les laboratoires,  mise en place des UMR, mise en place de centre d’excellence africain dans l’enseignement supérieur pour l’impact sur le développement (CEA Impact) , aux PPP.</a:t>
            </a:r>
          </a:p>
        </p:txBody>
      </p:sp>
      <p:sp>
        <p:nvSpPr>
          <p:cNvPr id="120" name="Slide Number Placeholder 3"/>
          <p:cNvSpPr txBox="1"/>
          <p:nvPr>
            <p:ph type="sldNum" sz="quarter" idx="4294967295"/>
          </p:nvPr>
        </p:nvSpPr>
        <p:spPr>
          <a:xfrm>
            <a:off x="8581159" y="6478923"/>
            <a:ext cx="181833" cy="239268"/>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Title 1"/>
          <p:cNvSpPr txBox="1"/>
          <p:nvPr>
            <p:ph type="title"/>
          </p:nvPr>
        </p:nvSpPr>
        <p:spPr>
          <a:xfrm>
            <a:off x="2901569" y="556805"/>
            <a:ext cx="5861427" cy="922869"/>
          </a:xfrm>
          <a:prstGeom prst="rect">
            <a:avLst/>
          </a:prstGeom>
        </p:spPr>
        <p:txBody>
          <a:bodyPr/>
          <a:lstStyle>
            <a:lvl1pPr defTabSz="905255">
              <a:defRPr sz="2400">
                <a:solidFill>
                  <a:srgbClr val="2380C3"/>
                </a:solidFill>
                <a:latin typeface="+mn-lt"/>
                <a:ea typeface="+mn-ea"/>
                <a:cs typeface="+mn-cs"/>
                <a:sym typeface="Calibri"/>
              </a:defRPr>
            </a:lvl1pPr>
          </a:lstStyle>
          <a:p>
            <a:pPr/>
            <a:r>
              <a:t>Connectivité des TIC pour les systèmes d'enseignement supérieur et d'EFTP</a:t>
            </a:r>
          </a:p>
        </p:txBody>
      </p:sp>
      <p:sp>
        <p:nvSpPr>
          <p:cNvPr id="123" name="Content Placeholder 2"/>
          <p:cNvSpPr txBox="1"/>
          <p:nvPr>
            <p:ph type="body" idx="1"/>
          </p:nvPr>
        </p:nvSpPr>
        <p:spPr>
          <a:xfrm>
            <a:off x="395417" y="1479674"/>
            <a:ext cx="8367577" cy="5655713"/>
          </a:xfrm>
          <a:prstGeom prst="rect">
            <a:avLst/>
          </a:prstGeom>
        </p:spPr>
        <p:txBody>
          <a:bodyPr/>
          <a:lstStyle/>
          <a:p>
            <a:pPr marL="0" indent="0">
              <a:spcBef>
                <a:spcPts val="0"/>
              </a:spcBef>
              <a:buSzTx/>
              <a:buNone/>
              <a:defRPr b="1" sz="1500">
                <a:solidFill>
                  <a:srgbClr val="FF0000"/>
                </a:solidFill>
                <a:latin typeface="+mn-lt"/>
                <a:ea typeface="+mn-ea"/>
                <a:cs typeface="+mn-cs"/>
                <a:sym typeface="Calibri"/>
              </a:defRPr>
            </a:pPr>
            <a:r>
              <a:t>C- Quelles sont les mesures qui doivent être prises pour accroître la connectivité dans les institutions de l'EFTP ?</a:t>
            </a:r>
            <a:r>
              <a:rPr>
                <a:latin typeface="Arial"/>
                <a:ea typeface="Arial"/>
                <a:cs typeface="Arial"/>
                <a:sym typeface="Arial"/>
              </a:rPr>
              <a:t>  </a:t>
            </a:r>
            <a:r>
              <a:t>La réduction des coûts et le renforcement de la fiabilité de la connectivité à large bande</a:t>
            </a:r>
          </a:p>
          <a:p>
            <a:pPr marL="0" indent="0">
              <a:spcBef>
                <a:spcPts val="0"/>
              </a:spcBef>
              <a:buSzTx/>
              <a:buNone/>
              <a:defRPr b="1" sz="1500">
                <a:solidFill>
                  <a:srgbClr val="FF0000"/>
                </a:solidFill>
                <a:latin typeface="+mn-lt"/>
                <a:ea typeface="+mn-ea"/>
                <a:cs typeface="+mn-cs"/>
                <a:sym typeface="Calibri"/>
              </a:defRPr>
            </a:pPr>
            <a:r>
              <a:t>8- Qu'avez-vous appris au cours du Forum que vous pourriez adapter à la situation de votre pays? </a:t>
            </a:r>
            <a:r>
              <a:rPr>
                <a:solidFill>
                  <a:srgbClr val="0000FF"/>
                </a:solidFill>
                <a:latin typeface="Candara"/>
                <a:ea typeface="Candara"/>
                <a:cs typeface="Candara"/>
                <a:sym typeface="Candara"/>
              </a:rPr>
              <a:t>La méthode adaptative(USA), consultation des entreprises (méthode JOBKRED Singapour), mettre EFTP dans les universités</a:t>
            </a:r>
            <a:endParaRPr>
              <a:solidFill>
                <a:srgbClr val="0000FF"/>
              </a:solidFill>
              <a:latin typeface="Candara"/>
              <a:ea typeface="Candara"/>
              <a:cs typeface="Candara"/>
              <a:sym typeface="Candara"/>
            </a:endParaRPr>
          </a:p>
          <a:p>
            <a:pPr marL="0" indent="0">
              <a:spcBef>
                <a:spcPts val="0"/>
              </a:spcBef>
              <a:buSzTx/>
              <a:buNone/>
              <a:defRPr b="1" sz="1500">
                <a:solidFill>
                  <a:srgbClr val="0000FF"/>
                </a:solidFill>
                <a:latin typeface="Candara"/>
                <a:ea typeface="Candara"/>
                <a:cs typeface="Candara"/>
                <a:sym typeface="Candara"/>
              </a:defRPr>
            </a:pPr>
          </a:p>
          <a:p>
            <a:pPr marL="0" indent="0">
              <a:spcBef>
                <a:spcPts val="0"/>
              </a:spcBef>
              <a:buSzTx/>
              <a:buNone/>
              <a:defRPr b="1" sz="1500">
                <a:solidFill>
                  <a:srgbClr val="FF0000"/>
                </a:solidFill>
                <a:latin typeface="+mn-lt"/>
                <a:ea typeface="+mn-ea"/>
                <a:cs typeface="+mn-cs"/>
                <a:sym typeface="Calibri"/>
              </a:defRPr>
            </a:pPr>
            <a:r>
              <a:t>9-Quels sont les besoins en renforcement de capacités techniques ? Et comment allez-vous les aborder ? </a:t>
            </a:r>
            <a:r>
              <a:rPr sz="1600">
                <a:solidFill>
                  <a:srgbClr val="0000FF"/>
                </a:solidFill>
                <a:latin typeface="Candara"/>
                <a:ea typeface="Candara"/>
                <a:cs typeface="Candara"/>
                <a:sym typeface="Candara"/>
              </a:rPr>
              <a:t>Soutenir la mise en place des écoles d’ingénieurs dans les domaines de l’ingénierie; En renforçant la coopération sud-sud 10- Quelles sont les technologies que vous pourriez mettre en œuvre immédiatement afin d'améliorer l'accès et la qualité dans le cadre de l'enseignement supérieur et de l'EFTP ?; L’utilisation des TICE</a:t>
            </a:r>
          </a:p>
          <a:p>
            <a:pPr marL="0" indent="0">
              <a:spcBef>
                <a:spcPts val="0"/>
              </a:spcBef>
              <a:buSzTx/>
              <a:buNone/>
              <a:defRPr b="1" sz="1500">
                <a:solidFill>
                  <a:srgbClr val="FF0000"/>
                </a:solidFill>
                <a:latin typeface="+mn-lt"/>
                <a:ea typeface="+mn-ea"/>
                <a:cs typeface="+mn-cs"/>
                <a:sym typeface="Calibri"/>
              </a:defRPr>
            </a:pPr>
            <a:r>
              <a:t>11- Quelles sont les méthodes que vous envisagez déployer dans les 3-5 prochaines années ? </a:t>
            </a:r>
            <a:r>
              <a:rPr sz="1600">
                <a:solidFill>
                  <a:srgbClr val="0000FF"/>
                </a:solidFill>
                <a:latin typeface="Candara"/>
                <a:ea typeface="Candara"/>
                <a:cs typeface="Candara"/>
                <a:sym typeface="Candara"/>
              </a:rPr>
              <a:t>Dans quel but ? La mise en œuvre de Université Virtuelle et les cours en ligne dans les autres universités</a:t>
            </a:r>
            <a:endParaRPr sz="1600">
              <a:solidFill>
                <a:srgbClr val="0000FF"/>
              </a:solidFill>
              <a:latin typeface="Candara"/>
              <a:ea typeface="Candara"/>
              <a:cs typeface="Candara"/>
              <a:sym typeface="Candara"/>
            </a:endParaRPr>
          </a:p>
          <a:p>
            <a:pPr marL="0" indent="0">
              <a:spcBef>
                <a:spcPts val="0"/>
              </a:spcBef>
              <a:buSzTx/>
              <a:buNone/>
              <a:defRPr b="1" sz="1500">
                <a:solidFill>
                  <a:srgbClr val="FF0000"/>
                </a:solidFill>
                <a:latin typeface="+mn-lt"/>
                <a:ea typeface="+mn-ea"/>
                <a:cs typeface="+mn-cs"/>
                <a:sym typeface="Calibri"/>
              </a:defRPr>
            </a:pPr>
            <a:r>
              <a:t>12- Comment voulez-vous encourager et aider les enseignants/professeurs à adopter des technologies </a:t>
            </a:r>
            <a:r>
              <a:rPr>
                <a:solidFill>
                  <a:srgbClr val="0000FF"/>
                </a:solidFill>
                <a:latin typeface="Candara"/>
                <a:ea typeface="Candara"/>
                <a:cs typeface="Candara"/>
                <a:sym typeface="Candara"/>
              </a:rPr>
              <a:t>?   </a:t>
            </a:r>
            <a:r>
              <a:rPr sz="1600">
                <a:solidFill>
                  <a:srgbClr val="0000FF"/>
                </a:solidFill>
                <a:latin typeface="Candara"/>
                <a:ea typeface="Candara"/>
                <a:cs typeface="Candara"/>
                <a:sym typeface="Candara"/>
              </a:rPr>
              <a:t>Mise en œuvre des ateliers de formation, d’apprentissage, renforcement des capacités à l’utilisation des TICE en vu de faciliter la transmission aux apprenants; Faciliter l’acquisition des ordinateurs aux étudiants et aux enseignants.</a:t>
            </a:r>
          </a:p>
        </p:txBody>
      </p:sp>
      <p:sp>
        <p:nvSpPr>
          <p:cNvPr id="124" name="Slide Number Placeholder 3"/>
          <p:cNvSpPr txBox="1"/>
          <p:nvPr>
            <p:ph type="sldNum" sz="quarter" idx="4294967295"/>
          </p:nvPr>
        </p:nvSpPr>
        <p:spPr>
          <a:xfrm>
            <a:off x="8581159" y="6478923"/>
            <a:ext cx="181833" cy="239268"/>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Title 1"/>
          <p:cNvSpPr txBox="1"/>
          <p:nvPr>
            <p:ph type="title"/>
          </p:nvPr>
        </p:nvSpPr>
        <p:spPr>
          <a:xfrm>
            <a:off x="3022599" y="451413"/>
            <a:ext cx="5740398" cy="1072587"/>
          </a:xfrm>
          <a:prstGeom prst="rect">
            <a:avLst/>
          </a:prstGeom>
        </p:spPr>
        <p:txBody>
          <a:bodyPr/>
          <a:lstStyle>
            <a:lvl1pPr defTabSz="868680">
              <a:defRPr sz="2300">
                <a:latin typeface="+mn-lt"/>
                <a:ea typeface="+mn-ea"/>
                <a:cs typeface="+mn-cs"/>
                <a:sym typeface="Calibri"/>
              </a:defRPr>
            </a:lvl1pPr>
          </a:lstStyle>
          <a:p>
            <a:pPr/>
            <a:r>
              <a:t>Utilisation de la technologie dans la transformation de l'enseignement supérieur et de l'EFTP</a:t>
            </a:r>
          </a:p>
        </p:txBody>
      </p:sp>
      <p:sp>
        <p:nvSpPr>
          <p:cNvPr id="127" name="Content Placeholder 2"/>
          <p:cNvSpPr txBox="1"/>
          <p:nvPr>
            <p:ph type="body" idx="1"/>
          </p:nvPr>
        </p:nvSpPr>
        <p:spPr>
          <a:xfrm>
            <a:off x="291551" y="-215954"/>
            <a:ext cx="8683484" cy="6895049"/>
          </a:xfrm>
          <a:prstGeom prst="rect">
            <a:avLst/>
          </a:prstGeom>
        </p:spPr>
        <p:txBody>
          <a:bodyPr/>
          <a:lstStyle/>
          <a:p>
            <a:pPr>
              <a:defRPr b="1" sz="1800">
                <a:latin typeface="+mn-lt"/>
                <a:ea typeface="+mn-ea"/>
                <a:cs typeface="+mn-cs"/>
                <a:sym typeface="Calibri"/>
              </a:defRPr>
            </a:pPr>
          </a:p>
          <a:p>
            <a:pPr marL="0" indent="0">
              <a:buSzTx/>
              <a:buNone/>
              <a:defRPr b="1" sz="1800">
                <a:solidFill>
                  <a:srgbClr val="FF0000"/>
                </a:solidFill>
                <a:latin typeface="+mn-lt"/>
                <a:ea typeface="+mn-ea"/>
                <a:cs typeface="+mn-cs"/>
                <a:sym typeface="Calibri"/>
              </a:defRPr>
            </a:pPr>
          </a:p>
          <a:p>
            <a:pPr marL="0" indent="0">
              <a:buSzTx/>
              <a:buNone/>
              <a:defRPr b="1" sz="1800">
                <a:solidFill>
                  <a:srgbClr val="FF0000"/>
                </a:solidFill>
                <a:latin typeface="+mn-lt"/>
                <a:ea typeface="+mn-ea"/>
                <a:cs typeface="+mn-cs"/>
                <a:sym typeface="Calibri"/>
              </a:defRPr>
            </a:pPr>
          </a:p>
          <a:p>
            <a:pPr marL="0" indent="0">
              <a:buSzTx/>
              <a:buNone/>
              <a:defRPr b="1" sz="1800">
                <a:solidFill>
                  <a:srgbClr val="FF0000"/>
                </a:solidFill>
                <a:latin typeface="+mn-lt"/>
                <a:ea typeface="+mn-ea"/>
                <a:cs typeface="+mn-cs"/>
                <a:sym typeface="Calibri"/>
              </a:defRPr>
            </a:pPr>
          </a:p>
          <a:p>
            <a:pPr marL="0" indent="0">
              <a:spcBef>
                <a:spcPts val="0"/>
              </a:spcBef>
              <a:buSzTx/>
              <a:buNone/>
              <a:defRPr b="1" sz="1500">
                <a:solidFill>
                  <a:srgbClr val="FF0000"/>
                </a:solidFill>
                <a:latin typeface="+mn-lt"/>
                <a:ea typeface="+mn-ea"/>
                <a:cs typeface="+mn-cs"/>
                <a:sym typeface="Calibri"/>
              </a:defRPr>
            </a:pPr>
            <a:r>
              <a:t>13- Comment évaluerez-vous la technologie pour savoir si elle contribue à améliorer l'apprentissage des étudiants ?  </a:t>
            </a:r>
            <a:r>
              <a:rPr sz="1600">
                <a:solidFill>
                  <a:srgbClr val="0000FF"/>
                </a:solidFill>
                <a:latin typeface="Candara"/>
                <a:ea typeface="Candara"/>
                <a:cs typeface="Candara"/>
                <a:sym typeface="Candara"/>
              </a:rPr>
              <a:t>Mettre en place un système de gestion intégrée de collecte et de suivi de données</a:t>
            </a:r>
            <a:endParaRPr sz="1600">
              <a:solidFill>
                <a:srgbClr val="0000FF"/>
              </a:solidFill>
              <a:latin typeface="Candara"/>
              <a:ea typeface="Candara"/>
              <a:cs typeface="Candara"/>
              <a:sym typeface="Candara"/>
            </a:endParaRPr>
          </a:p>
          <a:p>
            <a:pPr marL="0" indent="0">
              <a:spcBef>
                <a:spcPts val="0"/>
              </a:spcBef>
              <a:buSzTx/>
              <a:buNone/>
              <a:defRPr b="1" sz="1500">
                <a:solidFill>
                  <a:srgbClr val="FF0000"/>
                </a:solidFill>
                <a:latin typeface="+mn-lt"/>
                <a:ea typeface="+mn-ea"/>
                <a:cs typeface="+mn-cs"/>
                <a:sym typeface="Calibri"/>
              </a:defRPr>
            </a:pPr>
            <a:r>
              <a:t>14- Quelles sont les réformes qui pourraient être introduites pour améliorer l'acquisition de technologies, assurer un contenu local et relever les autres défis décrits dans votre questionnaire, etc. </a:t>
            </a:r>
            <a:r>
              <a:rPr sz="1600">
                <a:solidFill>
                  <a:srgbClr val="0000FF"/>
                </a:solidFill>
                <a:latin typeface="Candara"/>
                <a:ea typeface="Candara"/>
                <a:cs typeface="Candara"/>
                <a:sym typeface="Candara"/>
              </a:rPr>
              <a:t>?  La mise en œuvre de l’UVB, pérenniser le projet « un étudiant un ordinateur portable », acquisition des ordinateurs par les enseignants </a:t>
            </a:r>
          </a:p>
          <a:p>
            <a:pPr marL="0" indent="0">
              <a:spcBef>
                <a:spcPts val="0"/>
              </a:spcBef>
              <a:buSzTx/>
              <a:buNone/>
              <a:defRPr b="1" sz="1500">
                <a:solidFill>
                  <a:srgbClr val="FF0000"/>
                </a:solidFill>
                <a:latin typeface="+mn-lt"/>
                <a:ea typeface="+mn-ea"/>
                <a:cs typeface="+mn-cs"/>
                <a:sym typeface="Calibri"/>
              </a:defRPr>
            </a:pPr>
            <a:r>
              <a:t>15- Quel type d'assistance technique avez vous besoin ? Dans quels domaines spécifiques ? Comment allez vous obtenir cette assistance technique ? </a:t>
            </a:r>
            <a:r>
              <a:rPr sz="1600">
                <a:solidFill>
                  <a:srgbClr val="0000FF"/>
                </a:solidFill>
                <a:latin typeface="Candara"/>
                <a:ea typeface="Candara"/>
                <a:cs typeface="Candara"/>
                <a:sym typeface="Candara"/>
              </a:rPr>
              <a:t>L’assistance dans les formations d’ingénieurs et dans les écoles doctorales pour les domaines prioritaires, et dans la mise en ligne des cours, la conception des capsules de formation</a:t>
            </a:r>
          </a:p>
          <a:p>
            <a:pPr marL="0" indent="0">
              <a:buSzTx/>
              <a:buNone/>
              <a:defRPr b="1" sz="1500">
                <a:solidFill>
                  <a:srgbClr val="FF0000"/>
                </a:solidFill>
              </a:defRPr>
            </a:pPr>
            <a:r>
              <a:t>16- Quelles sont les politiques ou les règlements du gouvernement qui doivent changer afin de permettre aux établissements d'enseignement supérieur/EFTP d'être mieux préparés, mieux connectés et capables de déployer la technologie ? Soyez aussi précis que possible. </a:t>
            </a:r>
            <a:endParaRPr>
              <a:solidFill>
                <a:srgbClr val="0000FF"/>
              </a:solidFill>
              <a:latin typeface="Candara"/>
              <a:ea typeface="Candara"/>
              <a:cs typeface="Candara"/>
              <a:sym typeface="Candara"/>
            </a:endParaRPr>
          </a:p>
          <a:p>
            <a:pPr>
              <a:defRPr b="1" sz="1500">
                <a:solidFill>
                  <a:srgbClr val="0000FF"/>
                </a:solidFill>
                <a:latin typeface="Candara"/>
                <a:ea typeface="Candara"/>
                <a:cs typeface="Candara"/>
                <a:sym typeface="Candara"/>
              </a:defRPr>
            </a:pPr>
            <a:r>
              <a:t>Relire les textes sur la tarification des communications électroniques pour proposer des tarifs spécifiques pour  les universités; Inscrire le financement de la connectivité des universités dans le budget du Fonds Universel</a:t>
            </a:r>
          </a:p>
        </p:txBody>
      </p:sp>
      <p:sp>
        <p:nvSpPr>
          <p:cNvPr id="128" name="Slide Number Placeholder 3"/>
          <p:cNvSpPr txBox="1"/>
          <p:nvPr>
            <p:ph type="sldNum" sz="quarter" idx="4294967295"/>
          </p:nvPr>
        </p:nvSpPr>
        <p:spPr>
          <a:xfrm>
            <a:off x="8581159" y="6478923"/>
            <a:ext cx="181833" cy="239268"/>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Title 1"/>
          <p:cNvSpPr txBox="1"/>
          <p:nvPr>
            <p:ph type="title"/>
          </p:nvPr>
        </p:nvSpPr>
        <p:spPr>
          <a:xfrm>
            <a:off x="3022599" y="601132"/>
            <a:ext cx="5740398" cy="922869"/>
          </a:xfrm>
          <a:prstGeom prst="rect">
            <a:avLst/>
          </a:prstGeom>
        </p:spPr>
        <p:txBody>
          <a:bodyPr/>
          <a:lstStyle/>
          <a:p>
            <a:pPr/>
            <a:r>
              <a:t>Planifier à l'avance</a:t>
            </a:r>
          </a:p>
        </p:txBody>
      </p:sp>
      <p:sp>
        <p:nvSpPr>
          <p:cNvPr id="131" name="Content Placeholder 2"/>
          <p:cNvSpPr txBox="1"/>
          <p:nvPr>
            <p:ph type="body" idx="1"/>
          </p:nvPr>
        </p:nvSpPr>
        <p:spPr>
          <a:xfrm>
            <a:off x="369192" y="1648994"/>
            <a:ext cx="8190604" cy="4503328"/>
          </a:xfrm>
          <a:prstGeom prst="rect">
            <a:avLst/>
          </a:prstGeom>
        </p:spPr>
        <p:txBody>
          <a:bodyPr/>
          <a:lstStyle/>
          <a:p>
            <a:pPr marL="0" indent="0" defTabSz="599114">
              <a:lnSpc>
                <a:spcPct val="90000"/>
              </a:lnSpc>
              <a:spcBef>
                <a:spcPts val="500"/>
              </a:spcBef>
              <a:buSzTx/>
              <a:buNone/>
              <a:defRPr b="1" sz="924">
                <a:solidFill>
                  <a:srgbClr val="FF0000"/>
                </a:solidFill>
              </a:defRPr>
            </a:pPr>
            <a:r>
              <a:t>18- Quels sont les investissements les plus importants ? Comment les classer par ordre de priorité ? </a:t>
            </a:r>
            <a:r>
              <a:rPr>
                <a:solidFill>
                  <a:schemeClr val="accent5"/>
                </a:solidFill>
              </a:rPr>
              <a:t>Augmentation du débit de la bande passante, </a:t>
            </a:r>
            <a:r>
              <a:t> </a:t>
            </a:r>
            <a:r>
              <a:rPr>
                <a:solidFill>
                  <a:srgbClr val="0000FF"/>
                </a:solidFill>
                <a:latin typeface="Candara"/>
                <a:ea typeface="Candara"/>
                <a:cs typeface="Candara"/>
                <a:sym typeface="Candara"/>
              </a:rPr>
              <a:t>L’Education y compris l’EFTP, la Formation et la Recherche (Capital Humain) , la santé, l’Energie, l’Agro-Foresterie, l’industrie (Extractive, Transformation et Service), </a:t>
            </a:r>
          </a:p>
          <a:p>
            <a:pPr marL="0" indent="0" defTabSz="768095">
              <a:lnSpc>
                <a:spcPct val="90000"/>
              </a:lnSpc>
              <a:spcBef>
                <a:spcPts val="0"/>
              </a:spcBef>
              <a:buSzTx/>
              <a:buNone/>
              <a:defRPr b="1" sz="1260">
                <a:solidFill>
                  <a:srgbClr val="FF0000"/>
                </a:solidFill>
                <a:latin typeface="+mn-lt"/>
                <a:ea typeface="+mn-ea"/>
                <a:cs typeface="+mn-cs"/>
                <a:sym typeface="Calibri"/>
              </a:defRPr>
            </a:pPr>
            <a:r>
              <a:t>19- Comment prépareriez vous un plan d'action chiffré, conformément à l'ordre de priorité accordé aux investissements en vue d'améliorer les cours universitaires et l'EFTP, la connectivité et l'utilisation de la technologie dans l'éducation ?  </a:t>
            </a:r>
          </a:p>
          <a:p>
            <a:pPr marL="307238" indent="-153619" defTabSz="302117">
              <a:spcBef>
                <a:spcPts val="500"/>
              </a:spcBef>
              <a:buClrTx/>
              <a:buSzPct val="100000"/>
              <a:buAutoNum type="arabicParenR" startAt="1"/>
              <a:defRPr sz="1008">
                <a:solidFill>
                  <a:srgbClr val="202AC4"/>
                </a:solidFill>
                <a:uFill>
                  <a:solidFill>
                    <a:srgbClr val="000000"/>
                  </a:solidFill>
                </a:uFill>
                <a:latin typeface="+mn-lt"/>
                <a:ea typeface="+mn-ea"/>
                <a:cs typeface="+mn-cs"/>
                <a:sym typeface="Calibri"/>
              </a:defRPr>
            </a:pPr>
            <a:r>
              <a:t>Elargissement de la bande passante au niveau national de 50 Mbit à 1 Gigabit</a:t>
            </a:r>
          </a:p>
          <a:p>
            <a:pPr marL="307238" indent="-153619" defTabSz="302117">
              <a:spcBef>
                <a:spcPts val="500"/>
              </a:spcBef>
              <a:buClrTx/>
              <a:buSzPct val="100000"/>
              <a:buAutoNum type="arabicParenR" startAt="1"/>
              <a:defRPr sz="1008">
                <a:solidFill>
                  <a:srgbClr val="202AC4"/>
                </a:solidFill>
                <a:uFill>
                  <a:solidFill>
                    <a:srgbClr val="000000"/>
                  </a:solidFill>
                </a:uFill>
                <a:latin typeface="+mn-lt"/>
                <a:ea typeface="+mn-ea"/>
                <a:cs typeface="+mn-cs"/>
                <a:sym typeface="Calibri"/>
              </a:defRPr>
            </a:pPr>
            <a:r>
              <a:t>Généralisation des TICE dans l’enseignement supérieur et dans l’EFTP</a:t>
            </a:r>
          </a:p>
          <a:p>
            <a:pPr marL="307238" indent="-153619" defTabSz="302117">
              <a:spcBef>
                <a:spcPts val="500"/>
              </a:spcBef>
              <a:buClrTx/>
              <a:buSzPct val="100000"/>
              <a:buAutoNum type="arabicParenR" startAt="1"/>
              <a:defRPr sz="1008">
                <a:solidFill>
                  <a:srgbClr val="202AC4"/>
                </a:solidFill>
                <a:uFill>
                  <a:solidFill>
                    <a:srgbClr val="000000"/>
                  </a:solidFill>
                </a:uFill>
                <a:latin typeface="+mn-lt"/>
                <a:ea typeface="+mn-ea"/>
                <a:cs typeface="+mn-cs"/>
                <a:sym typeface="Calibri"/>
              </a:defRPr>
            </a:pPr>
            <a:r>
              <a:t>a) Orientation des formations vers la 4</a:t>
            </a:r>
            <a:r>
              <a:rPr baseline="31998"/>
              <a:t>e</a:t>
            </a:r>
            <a:r>
              <a:t> révolution industrielle </a:t>
            </a:r>
          </a:p>
          <a:p>
            <a:pPr marL="0" indent="307238" defTabSz="302117">
              <a:spcBef>
                <a:spcPts val="500"/>
              </a:spcBef>
              <a:buSzTx/>
              <a:buNone/>
              <a:defRPr sz="1008">
                <a:solidFill>
                  <a:srgbClr val="202AC4"/>
                </a:solidFill>
                <a:uFill>
                  <a:solidFill>
                    <a:srgbClr val="000000"/>
                  </a:solidFill>
                </a:uFill>
                <a:latin typeface="+mn-lt"/>
                <a:ea typeface="+mn-ea"/>
                <a:cs typeface="+mn-cs"/>
                <a:sym typeface="Calibri"/>
              </a:defRPr>
            </a:pPr>
            <a:r>
              <a:t>b) Adoption de nouvelles pédagogies</a:t>
            </a:r>
          </a:p>
          <a:p>
            <a:pPr marL="0" indent="307238" defTabSz="302117">
              <a:spcBef>
                <a:spcPts val="500"/>
              </a:spcBef>
              <a:buSzTx/>
              <a:buNone/>
              <a:defRPr sz="1008">
                <a:solidFill>
                  <a:srgbClr val="202AC4"/>
                </a:solidFill>
                <a:uFill>
                  <a:solidFill>
                    <a:srgbClr val="000000"/>
                  </a:solidFill>
                </a:uFill>
                <a:latin typeface="+mn-lt"/>
                <a:ea typeface="+mn-ea"/>
                <a:cs typeface="+mn-cs"/>
                <a:sym typeface="Calibri"/>
              </a:defRPr>
            </a:pPr>
            <a:r>
              <a:t>c) Introduction de passerelle entre l’enseignement supérieur et l’EFTP</a:t>
            </a:r>
          </a:p>
          <a:p>
            <a:pPr marL="0" indent="0" defTabSz="302117">
              <a:spcBef>
                <a:spcPts val="500"/>
              </a:spcBef>
              <a:buSzTx/>
              <a:buNone/>
              <a:defRPr sz="1008">
                <a:solidFill>
                  <a:srgbClr val="202AC4"/>
                </a:solidFill>
                <a:uFill>
                  <a:solidFill>
                    <a:srgbClr val="000000"/>
                  </a:solidFill>
                </a:uFill>
                <a:latin typeface="+mn-lt"/>
                <a:ea typeface="+mn-ea"/>
                <a:cs typeface="+mn-cs"/>
                <a:sym typeface="Calibri"/>
              </a:defRPr>
            </a:pPr>
            <a:r>
              <a:t>      4)     a) Sensibilisation, formation des enseignements à la mise en ligne des cours</a:t>
            </a:r>
          </a:p>
          <a:p>
            <a:pPr marL="0" indent="0" defTabSz="302117">
              <a:spcBef>
                <a:spcPts val="500"/>
              </a:spcBef>
              <a:buSzTx/>
              <a:buNone/>
              <a:defRPr sz="1008">
                <a:solidFill>
                  <a:srgbClr val="202AC4"/>
                </a:solidFill>
                <a:uFill>
                  <a:solidFill>
                    <a:srgbClr val="000000"/>
                  </a:solidFill>
                </a:uFill>
                <a:latin typeface="+mn-lt"/>
                <a:ea typeface="+mn-ea"/>
                <a:cs typeface="+mn-cs"/>
                <a:sym typeface="Calibri"/>
              </a:defRPr>
            </a:pPr>
            <a:r>
              <a:t>               b) Acquisition de l’outil informatique pour l’ensemble des acteurs de l’enseignement supérieur et de l’EFTP</a:t>
            </a:r>
          </a:p>
          <a:p>
            <a:pPr marL="0" indent="0" defTabSz="302117">
              <a:spcBef>
                <a:spcPts val="500"/>
              </a:spcBef>
              <a:buSzTx/>
              <a:buNone/>
              <a:defRPr sz="1008">
                <a:solidFill>
                  <a:srgbClr val="202AC4"/>
                </a:solidFill>
                <a:uFill>
                  <a:solidFill>
                    <a:srgbClr val="000000"/>
                  </a:solidFill>
                </a:uFill>
                <a:latin typeface="+mn-lt"/>
                <a:ea typeface="+mn-ea"/>
                <a:cs typeface="+mn-cs"/>
                <a:sym typeface="Calibri"/>
              </a:defRPr>
            </a:pPr>
            <a:r>
              <a:t>     5) Renforcement du partenariat entre les entreprises et les institutions de formation.</a:t>
            </a:r>
            <a:endParaRPr sz="1344">
              <a:solidFill>
                <a:srgbClr val="0000FF"/>
              </a:solidFill>
              <a:latin typeface="Candara"/>
              <a:ea typeface="Candara"/>
              <a:cs typeface="Candara"/>
              <a:sym typeface="Candara"/>
            </a:endParaRPr>
          </a:p>
          <a:p>
            <a:pPr marL="0" indent="0" defTabSz="768095">
              <a:lnSpc>
                <a:spcPct val="90000"/>
              </a:lnSpc>
              <a:spcBef>
                <a:spcPts val="0"/>
              </a:spcBef>
              <a:buSzTx/>
              <a:buNone/>
              <a:defRPr b="1" sz="1260">
                <a:solidFill>
                  <a:srgbClr val="FF0000"/>
                </a:solidFill>
                <a:latin typeface="+mn-lt"/>
                <a:ea typeface="+mn-ea"/>
                <a:cs typeface="+mn-cs"/>
                <a:sym typeface="Calibri"/>
              </a:defRPr>
            </a:pPr>
            <a:endParaRPr sz="1344">
              <a:solidFill>
                <a:srgbClr val="0000FF"/>
              </a:solidFill>
              <a:latin typeface="Candara"/>
              <a:ea typeface="Candara"/>
              <a:cs typeface="Candara"/>
              <a:sym typeface="Candara"/>
            </a:endParaRPr>
          </a:p>
          <a:p>
            <a:pPr marL="0" indent="0" defTabSz="768095">
              <a:lnSpc>
                <a:spcPct val="90000"/>
              </a:lnSpc>
              <a:spcBef>
                <a:spcPts val="0"/>
              </a:spcBef>
              <a:buSzTx/>
              <a:buNone/>
              <a:defRPr b="1" sz="1260">
                <a:solidFill>
                  <a:srgbClr val="FF0000"/>
                </a:solidFill>
                <a:latin typeface="+mn-lt"/>
                <a:ea typeface="+mn-ea"/>
                <a:cs typeface="+mn-cs"/>
                <a:sym typeface="Calibri"/>
              </a:defRPr>
            </a:pPr>
            <a:r>
              <a:t>20- Quels sont les autres ministères avec lesquels vous devez collaborer ?</a:t>
            </a:r>
            <a:endParaRPr sz="924">
              <a:latin typeface="Arial"/>
              <a:ea typeface="Arial"/>
              <a:cs typeface="Arial"/>
              <a:sym typeface="Arial"/>
            </a:endParaRPr>
          </a:p>
          <a:p>
            <a:pPr marL="0" indent="0" defTabSz="599114">
              <a:lnSpc>
                <a:spcPct val="90000"/>
              </a:lnSpc>
              <a:spcBef>
                <a:spcPts val="500"/>
              </a:spcBef>
              <a:buSzTx/>
              <a:buNone/>
              <a:defRPr b="1" sz="924">
                <a:solidFill>
                  <a:srgbClr val="0000FF"/>
                </a:solidFill>
                <a:latin typeface="Candara"/>
                <a:ea typeface="Candara"/>
                <a:cs typeface="Candara"/>
                <a:sym typeface="Candara"/>
              </a:defRPr>
            </a:pPr>
            <a:r>
              <a:t> Le Ministère de l’Economie et des finances, le Ministère de l'Education nationale, Ministère du Développement de l'Economie Numérique, Ministère de la Jeunesse et de la Promotion de l'entrepreneuriat , le ministère de la santé et le ministère du développement rural.</a:t>
            </a:r>
          </a:p>
          <a:p>
            <a:pPr marL="0" indent="0" defTabSz="599114">
              <a:lnSpc>
                <a:spcPct val="90000"/>
              </a:lnSpc>
              <a:spcBef>
                <a:spcPts val="500"/>
              </a:spcBef>
              <a:buSzTx/>
              <a:buNone/>
              <a:defRPr b="1" sz="924">
                <a:solidFill>
                  <a:srgbClr val="FF0000"/>
                </a:solidFill>
              </a:defRPr>
            </a:pPr>
            <a:r>
              <a:t>21- Comment devrions-nous améliorer le partage des connaissances entre les pays dans ce domaine ?</a:t>
            </a:r>
          </a:p>
          <a:p>
            <a:pPr marL="0" indent="0" defTabSz="599114">
              <a:lnSpc>
                <a:spcPct val="90000"/>
              </a:lnSpc>
              <a:spcBef>
                <a:spcPts val="500"/>
              </a:spcBef>
              <a:buSzTx/>
              <a:buNone/>
              <a:defRPr b="1" sz="924">
                <a:solidFill>
                  <a:srgbClr val="0000FF"/>
                </a:solidFill>
                <a:latin typeface="Candara"/>
                <a:ea typeface="Candara"/>
                <a:cs typeface="Candara"/>
                <a:sym typeface="Candara"/>
              </a:defRPr>
            </a:pPr>
            <a:r>
              <a:t>La tenue régulière des initiatives benchmarking régionales du  PASET, l’intensification d’économie d’échelle pour des collaborations en dehors de l'Afrique subsaharienne et des opportunités de benchmarking à l’intérieur de l'Afrique subsaharienne, l’ établissement des réseaux régionaux entre institutions d’un pays à l’autre, développement de la coopération sud-sud, développement des connexions entre les IESR au niveau sous-régional et régional.</a:t>
            </a:r>
          </a:p>
          <a:p>
            <a:pPr marL="0" indent="0" defTabSz="599114">
              <a:lnSpc>
                <a:spcPct val="90000"/>
              </a:lnSpc>
              <a:spcBef>
                <a:spcPts val="500"/>
              </a:spcBef>
              <a:buSzTx/>
              <a:buNone/>
              <a:defRPr b="1" sz="924">
                <a:solidFill>
                  <a:srgbClr val="FF0000"/>
                </a:solidFill>
              </a:defRPr>
            </a:pPr>
            <a:r>
              <a:t>22- Comment allez-vous/devons-nous assurer les progrès accomplis dans la mise en œuvre ? </a:t>
            </a:r>
          </a:p>
          <a:p>
            <a:pPr marL="0" indent="0" defTabSz="599114">
              <a:lnSpc>
                <a:spcPct val="90000"/>
              </a:lnSpc>
              <a:spcBef>
                <a:spcPts val="500"/>
              </a:spcBef>
              <a:buSzTx/>
              <a:buNone/>
              <a:defRPr b="1" sz="924">
                <a:solidFill>
                  <a:srgbClr val="0000FF"/>
                </a:solidFill>
                <a:latin typeface="Candara"/>
                <a:ea typeface="Candara"/>
                <a:cs typeface="Candara"/>
                <a:sym typeface="Candara"/>
              </a:defRPr>
            </a:pPr>
            <a:r>
              <a:t>Mettre en place un système de gestion intégrée de collecte et de suivi de données.</a:t>
            </a:r>
          </a:p>
        </p:txBody>
      </p:sp>
      <p:sp>
        <p:nvSpPr>
          <p:cNvPr id="132" name="Slide Number Placeholder 3"/>
          <p:cNvSpPr txBox="1"/>
          <p:nvPr>
            <p:ph type="sldNum" sz="quarter" idx="4294967295"/>
          </p:nvPr>
        </p:nvSpPr>
        <p:spPr>
          <a:xfrm>
            <a:off x="8581159" y="6478923"/>
            <a:ext cx="181833" cy="239268"/>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