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0231-D43F-455E-9470-E684440F4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323A0-FCDB-4344-8151-011DA4CB0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5B36-6072-4AE8-AF22-BF4B0D96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41E38-B535-4CEF-AE75-57A33665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0DDAA-1377-43E9-BECA-9B57AC1B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E54B-83ED-4F7F-8D2C-C9C8C3B66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FE20D-4CDA-4B75-821D-4C047CF85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5C5D5-5618-450C-A49C-0485A32C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BB87A-C192-423D-BF21-B0F11564F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468FF-05CD-4C3B-BB90-EB9B7B35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8B9DB-5010-40E6-A46C-27703FA68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5B36E-1EE1-435B-8B8B-402AB9968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9FCB7-B5DA-4BAA-AA19-D11D8888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D6A73-05E0-46CA-A9FA-37C7E450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FC5F1-74A3-4FF9-87BE-120D6CF5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2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F494-BA5D-4691-A12C-2662DD15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2E683-92C9-40DD-B997-E50AF36EA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317F-CD93-4385-838F-9E80792D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0BE54-7124-4F26-8CBB-49D3DCB2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63B25-3D0B-4415-9827-726FF96D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0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D6804-D6BF-49CC-8723-3093F3E5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86D74-0D5F-44A6-9A2A-81B7AB539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EB44D-3452-4BF5-A792-90F2D30B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8F7B4-3943-4ABD-A3D5-7B16D30F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84C7B-7845-4ED4-B0CC-289729D5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E9CB-25E3-42FC-ACAE-B8DA2221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E588-64A2-4E61-9B53-C451C58E2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F965-216C-4819-B331-08E56B190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A8D99-8E2A-42F3-A188-E668E582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330D9-3573-4EE4-B300-A76BEFD7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93C17-5E72-4C8E-87E7-9CFACA7D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F950-F5D0-4D38-94A5-97D2C06C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8A182-6B7D-43A4-A675-D259BB138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F3BB4-010E-4581-995D-A0E2C6F69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AA5DF-79FD-4E02-8EB4-FA1D7BD33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3D1CB-008F-4749-9748-9E58350D1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9C836A-E809-416D-9823-598C90B1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91C12-B069-4FE6-9915-A23FFC82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C3F09-30A4-482A-8440-D7350C98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27640-0FD6-43C2-AC9A-291C0D9F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5F29-305F-459B-BFA4-410016D19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E5CAD-6004-45E8-B799-154E8376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7C48E-763B-487E-AE27-42F6C61D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4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59113-9BA1-4630-A6A5-F1C3377F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A4A5F1-F127-46DE-ADE3-893124A1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D3269-A43C-4F57-B96D-EC1526DC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61B3-7628-4416-9699-7DC41913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E1A6F-1242-4B5C-B489-9303EE9F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28A9C-18FC-4BE4-97B8-013E5EA49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E876D-B73B-45E3-9B49-46EA735D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B099A-CC7D-40ED-A6F5-513B4771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BD071-6D06-4AE3-BFEA-CD9C8B9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2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5344C-775B-44CF-A692-535DDE55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0C440-77CB-49B0-8758-8C82E8A5A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7B2D6-837F-46F9-BD56-1C65AC780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0D44F-9AE1-4D85-93CB-A7906689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83CED-F42B-4457-8F50-ED7C5FFB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BBAE5-C4BC-4746-AD1F-8502AF7E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D1E92E-8272-484B-803E-C8D753A39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D3C76-79D2-4AC5-A18A-B115BE9DC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2E90E-4D4C-444F-BBA1-99FBAEDB0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454B9-4206-453A-B021-B4E1AB657E5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FBD02-D94D-4285-8AFC-FE4E5348A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7E271-A87F-4E3D-AC89-42104FF77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90DC-31E2-40BF-8E2A-41A034F5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3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2B43AF-72B0-4259-9099-DD6E8E4810C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29"/>
          <a:stretch/>
        </p:blipFill>
        <p:spPr bwMode="auto">
          <a:xfrm>
            <a:off x="1134837" y="1020835"/>
            <a:ext cx="3082092" cy="2149747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75BDC5-3E77-4989-890D-B7340748CAF7}"/>
              </a:ext>
            </a:extLst>
          </p:cNvPr>
          <p:cNvSpPr txBox="1"/>
          <p:nvPr/>
        </p:nvSpPr>
        <p:spPr>
          <a:xfrm>
            <a:off x="3626904" y="1364229"/>
            <a:ext cx="6868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Outcome Declaration of Inaugural Event</a:t>
            </a:r>
          </a:p>
          <a:p>
            <a:pPr algn="ctr"/>
            <a:r>
              <a:rPr lang="en-US" sz="2000" b="1" dirty="0"/>
              <a:t>Geneva, Switzerland, September 20</a:t>
            </a:r>
            <a:r>
              <a:rPr lang="en-US" sz="2000" b="1" baseline="30000" dirty="0"/>
              <a:t>th</a:t>
            </a:r>
            <a:r>
              <a:rPr lang="en-US" sz="2000" b="1" dirty="0"/>
              <a:t>, 2018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6ACCEB3-41DE-46CE-8675-E0D40C36A01F}"/>
              </a:ext>
            </a:extLst>
          </p:cNvPr>
          <p:cNvSpPr txBox="1"/>
          <p:nvPr/>
        </p:nvSpPr>
        <p:spPr>
          <a:xfrm>
            <a:off x="4383384" y="2248063"/>
            <a:ext cx="7165149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/>
              <a:t>Forum attendees declared that:</a:t>
            </a:r>
          </a:p>
          <a:p>
            <a:pPr>
              <a:spcAft>
                <a:spcPts val="300"/>
              </a:spcAft>
            </a:pPr>
            <a:r>
              <a:rPr lang="en-US" sz="2000" b="1" dirty="0"/>
              <a:t>The South Asia Hydromet Forum is a platform for regional exchange, collaboration and fostering innovation.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6C73C2-1333-4B87-9F3B-073E440A8BD5}"/>
              </a:ext>
            </a:extLst>
          </p:cNvPr>
          <p:cNvSpPr txBox="1"/>
          <p:nvPr/>
        </p:nvSpPr>
        <p:spPr>
          <a:xfrm>
            <a:off x="1293864" y="3466787"/>
            <a:ext cx="9768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Forum aims at: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Increasing the coverage, quality and access to hydromet services and ensuring their sustainability in the region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Strengthening technical, institutional and human capacity at scale for service delivery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Enhancing partnerships that translate priorities for regional cooperation into programs and investments, and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Strategically positioning this agenda as the central piece for climate resilient development</a:t>
            </a:r>
          </a:p>
          <a:p>
            <a:r>
              <a:rPr lang="en-US" dirty="0"/>
              <a:t> </a:t>
            </a:r>
          </a:p>
          <a:p>
            <a:r>
              <a:rPr lang="en-US" b="1" i="1" dirty="0"/>
              <a:t>Joint Statement made in Geneva, Switzerland on September 20th, 2018</a:t>
            </a:r>
          </a:p>
        </p:txBody>
      </p:sp>
    </p:spTree>
    <p:extLst>
      <p:ext uri="{BB962C8B-B14F-4D97-AF65-F5344CB8AC3E}">
        <p14:creationId xmlns:p14="http://schemas.microsoft.com/office/powerpoint/2010/main" val="327801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3" ma:contentTypeDescription="Create a new document." ma:contentTypeScope="" ma:versionID="8638b8d811dcdb7b4c10f0476d0d12c9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521384a356ead284b69160921b22a111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hidden="true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7BBD24-BE40-4E77-904B-3F81EF3F9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5FB09-C834-421C-8C56-02FC00382E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083F5B-8144-4951-862F-70AACCC174C7}">
  <ds:schemaRefs>
    <ds:schemaRef ds:uri="fddef6a8-5936-4909-96e0-2ad7a6b1720b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c867391-8214-4b58-86b3-de07547409f9"/>
    <ds:schemaRef ds:uri="http://schemas.microsoft.com/office/2006/documentManagement/types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Arati Belle</dc:creator>
  <cp:lastModifiedBy>Arati Belle</cp:lastModifiedBy>
  <cp:revision>2</cp:revision>
  <dcterms:created xsi:type="dcterms:W3CDTF">2019-11-18T14:10:02Z</dcterms:created>
  <dcterms:modified xsi:type="dcterms:W3CDTF">2019-11-18T14:23:40Z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