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94" r:id="rId1"/>
  </p:sldMasterIdLst>
  <p:notesMasterIdLst>
    <p:notesMasterId r:id="rId18"/>
  </p:notesMasterIdLst>
  <p:sldIdLst>
    <p:sldId id="372" r:id="rId2"/>
    <p:sldId id="447" r:id="rId3"/>
    <p:sldId id="449" r:id="rId4"/>
    <p:sldId id="446" r:id="rId5"/>
    <p:sldId id="448" r:id="rId6"/>
    <p:sldId id="450" r:id="rId7"/>
    <p:sldId id="452" r:id="rId8"/>
    <p:sldId id="440" r:id="rId9"/>
    <p:sldId id="454" r:id="rId10"/>
    <p:sldId id="453" r:id="rId11"/>
    <p:sldId id="455" r:id="rId12"/>
    <p:sldId id="456" r:id="rId13"/>
    <p:sldId id="457" r:id="rId14"/>
    <p:sldId id="458" r:id="rId15"/>
    <p:sldId id="459" r:id="rId16"/>
    <p:sldId id="399" r:id="rId17"/>
  </p:sldIdLst>
  <p:sldSz cx="12192000" cy="6858000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paro Elena Gordillo-Tobar" initials="AEG" lastIdx="3" clrIdx="0">
    <p:extLst/>
  </p:cmAuthor>
  <p:cmAuthor id="2" name="Julieta M. Trias" initials="JMT" lastIdx="10" clrIdx="1">
    <p:extLst>
      <p:ext uri="{19B8F6BF-5375-455C-9EA6-DF929625EA0E}">
        <p15:presenceInfo xmlns:p15="http://schemas.microsoft.com/office/powerpoint/2012/main" userId="S-1-5-21-88094858-919529-1617787245-427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DE7"/>
    <a:srgbClr val="CC6600"/>
    <a:srgbClr val="CC3300"/>
    <a:srgbClr val="FFFFFF"/>
    <a:srgbClr val="F4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6C7F2-CF88-4D64-99EF-6976849ECFE3}" v="11090" dt="2019-03-07T20:44:53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0175" autoAdjust="0"/>
  </p:normalViewPr>
  <p:slideViewPr>
    <p:cSldViewPr snapToGrid="0">
      <p:cViewPr varScale="1">
        <p:scale>
          <a:sx n="100" d="100"/>
          <a:sy n="100" d="100"/>
        </p:scale>
        <p:origin x="13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Zumaeta Aurazo" userId="3c43ff80-432f-4bc1-8acd-f11aed9b2208" providerId="ADAL" clId="{389B982F-3C7D-43CE-BC06-57A0CF731237}"/>
    <pc:docChg chg="undo redo custSel addSld delSld modSld sldOrd">
      <pc:chgData name="Melissa Zumaeta Aurazo" userId="3c43ff80-432f-4bc1-8acd-f11aed9b2208" providerId="ADAL" clId="{389B982F-3C7D-43CE-BC06-57A0CF731237}" dt="2019-03-05T00:23:40.821" v="5292" actId="20577"/>
      <pc:docMkLst>
        <pc:docMk/>
      </pc:docMkLst>
      <pc:sldChg chg="addSp delSp modSp">
        <pc:chgData name="Melissa Zumaeta Aurazo" userId="3c43ff80-432f-4bc1-8acd-f11aed9b2208" providerId="ADAL" clId="{389B982F-3C7D-43CE-BC06-57A0CF731237}" dt="2019-03-04T20:46:36.451" v="885" actId="1076"/>
        <pc:sldMkLst>
          <pc:docMk/>
          <pc:sldMk cId="2993753768" sldId="372"/>
        </pc:sldMkLst>
        <pc:spChg chg="mod">
          <ac:chgData name="Melissa Zumaeta Aurazo" userId="3c43ff80-432f-4bc1-8acd-f11aed9b2208" providerId="ADAL" clId="{389B982F-3C7D-43CE-BC06-57A0CF731237}" dt="2019-03-04T16:50:52.391" v="9" actId="20577"/>
          <ac:spMkLst>
            <pc:docMk/>
            <pc:sldMk cId="2993753768" sldId="372"/>
            <ac:spMk id="3" creationId="{71920BCB-069A-F944-869C-86D33D750F8B}"/>
          </ac:spMkLst>
        </pc:spChg>
        <pc:spChg chg="mod">
          <ac:chgData name="Melissa Zumaeta Aurazo" userId="3c43ff80-432f-4bc1-8acd-f11aed9b2208" providerId="ADAL" clId="{389B982F-3C7D-43CE-BC06-57A0CF731237}" dt="2019-03-04T18:57:28.935" v="41" actId="20577"/>
          <ac:spMkLst>
            <pc:docMk/>
            <pc:sldMk cId="2993753768" sldId="372"/>
            <ac:spMk id="4" creationId="{2D2423DA-F9FD-4DAD-B280-8DE201350492}"/>
          </ac:spMkLst>
        </pc:spChg>
        <pc:picChg chg="add mod">
          <ac:chgData name="Melissa Zumaeta Aurazo" userId="3c43ff80-432f-4bc1-8acd-f11aed9b2208" providerId="ADAL" clId="{389B982F-3C7D-43CE-BC06-57A0CF731237}" dt="2019-03-04T20:46:36.451" v="885" actId="1076"/>
          <ac:picMkLst>
            <pc:docMk/>
            <pc:sldMk cId="2993753768" sldId="372"/>
            <ac:picMk id="2" creationId="{1CFADA21-D473-4C55-B61F-4C72BA9BD834}"/>
          </ac:picMkLst>
        </pc:picChg>
        <pc:picChg chg="del">
          <ac:chgData name="Melissa Zumaeta Aurazo" userId="3c43ff80-432f-4bc1-8acd-f11aed9b2208" providerId="ADAL" clId="{389B982F-3C7D-43CE-BC06-57A0CF731237}" dt="2019-03-04T20:46:31.894" v="883" actId="478"/>
          <ac:picMkLst>
            <pc:docMk/>
            <pc:sldMk cId="2993753768" sldId="372"/>
            <ac:picMk id="8" creationId="{6A29EA70-D046-43B4-AB73-396634C06DAA}"/>
          </ac:picMkLst>
        </pc:picChg>
      </pc:sldChg>
      <pc:sldChg chg="addSp modSp">
        <pc:chgData name="Melissa Zumaeta Aurazo" userId="3c43ff80-432f-4bc1-8acd-f11aed9b2208" providerId="ADAL" clId="{389B982F-3C7D-43CE-BC06-57A0CF731237}" dt="2019-03-04T23:35:41.512" v="4649" actId="1076"/>
        <pc:sldMkLst>
          <pc:docMk/>
          <pc:sldMk cId="107869777" sldId="440"/>
        </pc:sldMkLst>
        <pc:spChg chg="mod">
          <ac:chgData name="Melissa Zumaeta Aurazo" userId="3c43ff80-432f-4bc1-8acd-f11aed9b2208" providerId="ADAL" clId="{389B982F-3C7D-43CE-BC06-57A0CF731237}" dt="2019-03-04T23:35:41.512" v="4649" actId="1076"/>
          <ac:spMkLst>
            <pc:docMk/>
            <pc:sldMk cId="107869777" sldId="440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389B982F-3C7D-43CE-BC06-57A0CF731237}" dt="2019-03-04T23:34:46.530" v="4633" actId="20577"/>
          <ac:spMkLst>
            <pc:docMk/>
            <pc:sldMk cId="107869777" sldId="440"/>
            <ac:spMk id="9" creationId="{F9FF0B10-CB3D-40A8-B754-9FD1044B98E2}"/>
          </ac:spMkLst>
        </pc:spChg>
        <pc:graphicFrameChg chg="add mod">
          <ac:chgData name="Melissa Zumaeta Aurazo" userId="3c43ff80-432f-4bc1-8acd-f11aed9b2208" providerId="ADAL" clId="{389B982F-3C7D-43CE-BC06-57A0CF731237}" dt="2019-03-04T23:35:10.056" v="4639" actId="1076"/>
          <ac:graphicFrameMkLst>
            <pc:docMk/>
            <pc:sldMk cId="107869777" sldId="440"/>
            <ac:graphicFrameMk id="5" creationId="{0C89F1F9-B01E-4920-B6E9-D63EC01618FD}"/>
          </ac:graphicFrameMkLst>
        </pc:graphicFrameChg>
      </pc:sldChg>
      <pc:sldChg chg="addSp delSp modSp ord modNotesTx">
        <pc:chgData name="Melissa Zumaeta Aurazo" userId="3c43ff80-432f-4bc1-8acd-f11aed9b2208" providerId="ADAL" clId="{389B982F-3C7D-43CE-BC06-57A0CF731237}" dt="2019-03-04T22:17:26.744" v="3037" actId="20577"/>
        <pc:sldMkLst>
          <pc:docMk/>
          <pc:sldMk cId="4265242364" sldId="446"/>
        </pc:sldMkLst>
        <pc:spChg chg="mod">
          <ac:chgData name="Melissa Zumaeta Aurazo" userId="3c43ff80-432f-4bc1-8acd-f11aed9b2208" providerId="ADAL" clId="{389B982F-3C7D-43CE-BC06-57A0CF731237}" dt="2019-03-04T22:17:26.744" v="3037" actId="20577"/>
          <ac:spMkLst>
            <pc:docMk/>
            <pc:sldMk cId="4265242364" sldId="446"/>
            <ac:spMk id="2" creationId="{F81C81DB-AC06-8D4D-A63E-67B6B02C2606}"/>
          </ac:spMkLst>
        </pc:spChg>
        <pc:spChg chg="mod">
          <ac:chgData name="Melissa Zumaeta Aurazo" userId="3c43ff80-432f-4bc1-8acd-f11aed9b2208" providerId="ADAL" clId="{389B982F-3C7D-43CE-BC06-57A0CF731237}" dt="2019-03-04T19:50:14.214" v="621" actId="20577"/>
          <ac:spMkLst>
            <pc:docMk/>
            <pc:sldMk cId="4265242364" sldId="446"/>
            <ac:spMk id="3" creationId="{9430D4F7-0D16-B941-9145-A75953F61C34}"/>
          </ac:spMkLst>
        </pc:spChg>
        <pc:grpChg chg="add">
          <ac:chgData name="Melissa Zumaeta Aurazo" userId="3c43ff80-432f-4bc1-8acd-f11aed9b2208" providerId="ADAL" clId="{389B982F-3C7D-43CE-BC06-57A0CF731237}" dt="2019-03-04T19:49:53.250" v="602"/>
          <ac:grpSpMkLst>
            <pc:docMk/>
            <pc:sldMk cId="4265242364" sldId="446"/>
            <ac:grpSpMk id="6" creationId="{DC0038B5-4E51-4B99-BE5F-620D0D93B2A6}"/>
          </ac:grpSpMkLst>
        </pc:grpChg>
        <pc:picChg chg="add del">
          <ac:chgData name="Melissa Zumaeta Aurazo" userId="3c43ff80-432f-4bc1-8acd-f11aed9b2208" providerId="ADAL" clId="{389B982F-3C7D-43CE-BC06-57A0CF731237}" dt="2019-03-04T19:49:52.905" v="601" actId="478"/>
          <ac:picMkLst>
            <pc:docMk/>
            <pc:sldMk cId="4265242364" sldId="446"/>
            <ac:picMk id="8" creationId="{5AC6BF49-160B-42CD-9801-60D2BC3140CC}"/>
          </ac:picMkLst>
        </pc:picChg>
      </pc:sldChg>
      <pc:sldChg chg="addSp delSp modSp add modNotesTx">
        <pc:chgData name="Melissa Zumaeta Aurazo" userId="3c43ff80-432f-4bc1-8acd-f11aed9b2208" providerId="ADAL" clId="{389B982F-3C7D-43CE-BC06-57A0CF731237}" dt="2019-03-04T21:52:12.141" v="2712" actId="313"/>
        <pc:sldMkLst>
          <pc:docMk/>
          <pc:sldMk cId="1104731056" sldId="447"/>
        </pc:sldMkLst>
        <pc:spChg chg="mod">
          <ac:chgData name="Melissa Zumaeta Aurazo" userId="3c43ff80-432f-4bc1-8acd-f11aed9b2208" providerId="ADAL" clId="{389B982F-3C7D-43CE-BC06-57A0CF731237}" dt="2019-03-04T21:52:12.141" v="2712" actId="313"/>
          <ac:spMkLst>
            <pc:docMk/>
            <pc:sldMk cId="1104731056" sldId="447"/>
            <ac:spMk id="2" creationId="{F81C81DB-AC06-8D4D-A63E-67B6B02C2606}"/>
          </ac:spMkLst>
        </pc:spChg>
        <pc:spChg chg="mod">
          <ac:chgData name="Melissa Zumaeta Aurazo" userId="3c43ff80-432f-4bc1-8acd-f11aed9b2208" providerId="ADAL" clId="{389B982F-3C7D-43CE-BC06-57A0CF731237}" dt="2019-03-04T21:23:32.295" v="1436" actId="20577"/>
          <ac:spMkLst>
            <pc:docMk/>
            <pc:sldMk cId="1104731056" sldId="447"/>
            <ac:spMk id="3" creationId="{9430D4F7-0D16-B941-9145-A75953F61C34}"/>
          </ac:spMkLst>
        </pc:spChg>
        <pc:spChg chg="add del">
          <ac:chgData name="Melissa Zumaeta Aurazo" userId="3c43ff80-432f-4bc1-8acd-f11aed9b2208" providerId="ADAL" clId="{389B982F-3C7D-43CE-BC06-57A0CF731237}" dt="2019-03-04T20:59:43.351" v="1355" actId="478"/>
          <ac:spMkLst>
            <pc:docMk/>
            <pc:sldMk cId="1104731056" sldId="447"/>
            <ac:spMk id="8" creationId="{BC44D83E-9ACE-4DBE-A952-79DBF83BD83C}"/>
          </ac:spMkLst>
        </pc:spChg>
        <pc:spChg chg="add del">
          <ac:chgData name="Melissa Zumaeta Aurazo" userId="3c43ff80-432f-4bc1-8acd-f11aed9b2208" providerId="ADAL" clId="{389B982F-3C7D-43CE-BC06-57A0CF731237}" dt="2019-03-04T20:59:43.351" v="1355" actId="478"/>
          <ac:spMkLst>
            <pc:docMk/>
            <pc:sldMk cId="1104731056" sldId="447"/>
            <ac:spMk id="19" creationId="{0AAB781E-31B6-443A-9945-6DD2AE969DB5}"/>
          </ac:spMkLst>
        </pc:spChg>
        <pc:spChg chg="add del">
          <ac:chgData name="Melissa Zumaeta Aurazo" userId="3c43ff80-432f-4bc1-8acd-f11aed9b2208" providerId="ADAL" clId="{389B982F-3C7D-43CE-BC06-57A0CF731237}" dt="2019-03-04T20:59:43.351" v="1355" actId="478"/>
          <ac:spMkLst>
            <pc:docMk/>
            <pc:sldMk cId="1104731056" sldId="447"/>
            <ac:spMk id="20" creationId="{8A676A64-12CE-4CFF-BFCD-ED8B1C1EFAB9}"/>
          </ac:spMkLst>
        </pc:spChg>
        <pc:spChg chg="add del">
          <ac:chgData name="Melissa Zumaeta Aurazo" userId="3c43ff80-432f-4bc1-8acd-f11aed9b2208" providerId="ADAL" clId="{389B982F-3C7D-43CE-BC06-57A0CF731237}" dt="2019-03-04T21:01:11.846" v="1364" actId="478"/>
          <ac:spMkLst>
            <pc:docMk/>
            <pc:sldMk cId="1104731056" sldId="447"/>
            <ac:spMk id="22" creationId="{AFCFF0F6-AA70-499E-982E-DE68CA45B815}"/>
          </ac:spMkLst>
        </pc:spChg>
        <pc:spChg chg="add del">
          <ac:chgData name="Melissa Zumaeta Aurazo" userId="3c43ff80-432f-4bc1-8acd-f11aed9b2208" providerId="ADAL" clId="{389B982F-3C7D-43CE-BC06-57A0CF731237}" dt="2019-03-04T21:01:05.630" v="1362" actId="478"/>
          <ac:spMkLst>
            <pc:docMk/>
            <pc:sldMk cId="1104731056" sldId="447"/>
            <ac:spMk id="23" creationId="{7DF3D3CB-11DA-4284-A75D-CBF901379745}"/>
          </ac:spMkLst>
        </pc:spChg>
        <pc:spChg chg="add mod">
          <ac:chgData name="Melissa Zumaeta Aurazo" userId="3c43ff80-432f-4bc1-8acd-f11aed9b2208" providerId="ADAL" clId="{389B982F-3C7D-43CE-BC06-57A0CF731237}" dt="2019-03-04T21:24:17.034" v="1439" actId="114"/>
          <ac:spMkLst>
            <pc:docMk/>
            <pc:sldMk cId="1104731056" sldId="447"/>
            <ac:spMk id="24" creationId="{54BE44FB-BD67-4C22-A671-6CC873A8B2DB}"/>
          </ac:spMkLst>
        </pc:spChg>
        <pc:grpChg chg="del">
          <ac:chgData name="Melissa Zumaeta Aurazo" userId="3c43ff80-432f-4bc1-8acd-f11aed9b2208" providerId="ADAL" clId="{389B982F-3C7D-43CE-BC06-57A0CF731237}" dt="2019-03-04T19:53:54.681" v="710" actId="478"/>
          <ac:grpSpMkLst>
            <pc:docMk/>
            <pc:sldMk cId="1104731056" sldId="447"/>
            <ac:grpSpMk id="6" creationId="{DC0038B5-4E51-4B99-BE5F-620D0D93B2A6}"/>
          </ac:grpSpMkLst>
        </pc:grpChg>
        <pc:graphicFrameChg chg="add del">
          <ac:chgData name="Melissa Zumaeta Aurazo" userId="3c43ff80-432f-4bc1-8acd-f11aed9b2208" providerId="ADAL" clId="{389B982F-3C7D-43CE-BC06-57A0CF731237}" dt="2019-03-04T20:59:43.351" v="1355" actId="478"/>
          <ac:graphicFrameMkLst>
            <pc:docMk/>
            <pc:sldMk cId="1104731056" sldId="447"/>
            <ac:graphicFrameMk id="5" creationId="{78FBECC7-A4DC-49B6-BC68-056D92EC44DA}"/>
          </ac:graphicFrameMkLst>
        </pc:graphicFrameChg>
        <pc:graphicFrameChg chg="add mod modGraphic">
          <ac:chgData name="Melissa Zumaeta Aurazo" userId="3c43ff80-432f-4bc1-8acd-f11aed9b2208" providerId="ADAL" clId="{389B982F-3C7D-43CE-BC06-57A0CF731237}" dt="2019-03-04T21:23:17.606" v="1434" actId="1076"/>
          <ac:graphicFrameMkLst>
            <pc:docMk/>
            <pc:sldMk cId="1104731056" sldId="447"/>
            <ac:graphicFrameMk id="21" creationId="{0C40245C-7686-44B3-9F33-7A88A4F7428A}"/>
          </ac:graphicFrameMkLst>
        </pc:graphicFrameChg>
        <pc:picChg chg="add mod">
          <ac:chgData name="Melissa Zumaeta Aurazo" userId="3c43ff80-432f-4bc1-8acd-f11aed9b2208" providerId="ADAL" clId="{389B982F-3C7D-43CE-BC06-57A0CF731237}" dt="2019-03-04T21:23:02.886" v="1433" actId="1076"/>
          <ac:picMkLst>
            <pc:docMk/>
            <pc:sldMk cId="1104731056" sldId="447"/>
            <ac:picMk id="25" creationId="{48204388-D48B-4E36-9CC0-608240D19DC0}"/>
          </ac:picMkLst>
        </pc:picChg>
      </pc:sldChg>
      <pc:sldChg chg="modSp add del ord">
        <pc:chgData name="Melissa Zumaeta Aurazo" userId="3c43ff80-432f-4bc1-8acd-f11aed9b2208" providerId="ADAL" clId="{389B982F-3C7D-43CE-BC06-57A0CF731237}" dt="2019-03-04T22:46:31.592" v="3373"/>
        <pc:sldMkLst>
          <pc:docMk/>
          <pc:sldMk cId="3459518604" sldId="448"/>
        </pc:sldMkLst>
        <pc:spChg chg="mod">
          <ac:chgData name="Melissa Zumaeta Aurazo" userId="3c43ff80-432f-4bc1-8acd-f11aed9b2208" providerId="ADAL" clId="{389B982F-3C7D-43CE-BC06-57A0CF731237}" dt="2019-03-04T19:55:01.119" v="748" actId="313"/>
          <ac:spMkLst>
            <pc:docMk/>
            <pc:sldMk cId="3459518604" sldId="448"/>
            <ac:spMk id="2" creationId="{F81C81DB-AC06-8D4D-A63E-67B6B02C2606}"/>
          </ac:spMkLst>
        </pc:spChg>
      </pc:sldChg>
      <pc:sldChg chg="addSp delSp modSp add modNotesTx">
        <pc:chgData name="Melissa Zumaeta Aurazo" userId="3c43ff80-432f-4bc1-8acd-f11aed9b2208" providerId="ADAL" clId="{389B982F-3C7D-43CE-BC06-57A0CF731237}" dt="2019-03-04T22:10:29.016" v="2989" actId="20577"/>
        <pc:sldMkLst>
          <pc:docMk/>
          <pc:sldMk cId="4096231431" sldId="449"/>
        </pc:sldMkLst>
        <pc:spChg chg="add mod">
          <ac:chgData name="Melissa Zumaeta Aurazo" userId="3c43ff80-432f-4bc1-8acd-f11aed9b2208" providerId="ADAL" clId="{389B982F-3C7D-43CE-BC06-57A0CF731237}" dt="2019-03-04T21:55:02.410" v="2899" actId="1076"/>
          <ac:spMkLst>
            <pc:docMk/>
            <pc:sldMk cId="4096231431" sldId="449"/>
            <ac:spMk id="3" creationId="{ABABE997-5FF5-4C27-843C-0B3F1C7CB723}"/>
          </ac:spMkLst>
        </pc:spChg>
        <pc:spChg chg="del mod">
          <ac:chgData name="Melissa Zumaeta Aurazo" userId="3c43ff80-432f-4bc1-8acd-f11aed9b2208" providerId="ADAL" clId="{389B982F-3C7D-43CE-BC06-57A0CF731237}" dt="2019-03-04T21:27:12.341" v="1551" actId="478"/>
          <ac:spMkLst>
            <pc:docMk/>
            <pc:sldMk cId="4096231431" sldId="449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389B982F-3C7D-43CE-BC06-57A0CF731237}" dt="2019-03-04T21:53:13.196" v="2877" actId="27636"/>
          <ac:spMkLst>
            <pc:docMk/>
            <pc:sldMk cId="4096231431" sldId="449"/>
            <ac:spMk id="9" creationId="{F9FF0B10-CB3D-40A8-B754-9FD1044B98E2}"/>
          </ac:spMkLst>
        </pc:spChg>
        <pc:graphicFrameChg chg="add mod">
          <ac:chgData name="Melissa Zumaeta Aurazo" userId="3c43ff80-432f-4bc1-8acd-f11aed9b2208" providerId="ADAL" clId="{389B982F-3C7D-43CE-BC06-57A0CF731237}" dt="2019-03-04T22:10:29.016" v="2989" actId="20577"/>
          <ac:graphicFrameMkLst>
            <pc:docMk/>
            <pc:sldMk cId="4096231431" sldId="449"/>
            <ac:graphicFrameMk id="2" creationId="{27F96531-D5AB-44F7-B51A-3DD827CF2A94}"/>
          </ac:graphicFrameMkLst>
        </pc:graphicFrameChg>
      </pc:sldChg>
      <pc:sldChg chg="addSp delSp modSp add ord modNotesTx">
        <pc:chgData name="Melissa Zumaeta Aurazo" userId="3c43ff80-432f-4bc1-8acd-f11aed9b2208" providerId="ADAL" clId="{389B982F-3C7D-43CE-BC06-57A0CF731237}" dt="2019-03-04T23:01:46.058" v="3598" actId="20577"/>
        <pc:sldMkLst>
          <pc:docMk/>
          <pc:sldMk cId="3646664868" sldId="450"/>
        </pc:sldMkLst>
        <pc:spChg chg="add del mod">
          <ac:chgData name="Melissa Zumaeta Aurazo" userId="3c43ff80-432f-4bc1-8acd-f11aed9b2208" providerId="ADAL" clId="{389B982F-3C7D-43CE-BC06-57A0CF731237}" dt="2019-03-04T22:21:04.489" v="3246" actId="478"/>
          <ac:spMkLst>
            <pc:docMk/>
            <pc:sldMk cId="3646664868" sldId="450"/>
            <ac:spMk id="3" creationId="{DFE2FB6D-1D6A-45DF-AD4B-6AAAB7BACD44}"/>
          </ac:spMkLst>
        </pc:spChg>
        <pc:spChg chg="add del">
          <ac:chgData name="Melissa Zumaeta Aurazo" userId="3c43ff80-432f-4bc1-8acd-f11aed9b2208" providerId="ADAL" clId="{389B982F-3C7D-43CE-BC06-57A0CF731237}" dt="2019-03-04T22:21:19.893" v="3248"/>
          <ac:spMkLst>
            <pc:docMk/>
            <pc:sldMk cId="3646664868" sldId="450"/>
            <ac:spMk id="6" creationId="{1EC5816B-6C3F-4779-8F05-8FE944AC87E0}"/>
          </ac:spMkLst>
        </pc:spChg>
        <pc:spChg chg="add del">
          <ac:chgData name="Melissa Zumaeta Aurazo" userId="3c43ff80-432f-4bc1-8acd-f11aed9b2208" providerId="ADAL" clId="{389B982F-3C7D-43CE-BC06-57A0CF731237}" dt="2019-03-04T22:21:19.893" v="3248"/>
          <ac:spMkLst>
            <pc:docMk/>
            <pc:sldMk cId="3646664868" sldId="450"/>
            <ac:spMk id="7" creationId="{80A74FB1-2446-4B14-827A-61B93BE47953}"/>
          </ac:spMkLst>
        </pc:spChg>
        <pc:spChg chg="del mod">
          <ac:chgData name="Melissa Zumaeta Aurazo" userId="3c43ff80-432f-4bc1-8acd-f11aed9b2208" providerId="ADAL" clId="{389B982F-3C7D-43CE-BC06-57A0CF731237}" dt="2019-03-04T22:21:02.300" v="3245" actId="478"/>
          <ac:spMkLst>
            <pc:docMk/>
            <pc:sldMk cId="3646664868" sldId="450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389B982F-3C7D-43CE-BC06-57A0CF731237}" dt="2019-03-04T22:20:01.360" v="3243" actId="1076"/>
          <ac:spMkLst>
            <pc:docMk/>
            <pc:sldMk cId="3646664868" sldId="450"/>
            <ac:spMk id="9" creationId="{F9FF0B10-CB3D-40A8-B754-9FD1044B98E2}"/>
          </ac:spMkLst>
        </pc:spChg>
        <pc:spChg chg="add del">
          <ac:chgData name="Melissa Zumaeta Aurazo" userId="3c43ff80-432f-4bc1-8acd-f11aed9b2208" providerId="ADAL" clId="{389B982F-3C7D-43CE-BC06-57A0CF731237}" dt="2019-03-04T22:21:19.893" v="3248"/>
          <ac:spMkLst>
            <pc:docMk/>
            <pc:sldMk cId="3646664868" sldId="450"/>
            <ac:spMk id="10" creationId="{41D3E3D6-D819-4891-BB7D-1376887660C7}"/>
          </ac:spMkLst>
        </pc:spChg>
        <pc:spChg chg="add del">
          <ac:chgData name="Melissa Zumaeta Aurazo" userId="3c43ff80-432f-4bc1-8acd-f11aed9b2208" providerId="ADAL" clId="{389B982F-3C7D-43CE-BC06-57A0CF731237}" dt="2019-03-04T22:21:56.925" v="3250"/>
          <ac:spMkLst>
            <pc:docMk/>
            <pc:sldMk cId="3646664868" sldId="450"/>
            <ac:spMk id="12" creationId="{0A2AC84E-CF03-47B1-B16D-4C6DDC076470}"/>
          </ac:spMkLst>
        </pc:spChg>
        <pc:spChg chg="add del">
          <ac:chgData name="Melissa Zumaeta Aurazo" userId="3c43ff80-432f-4bc1-8acd-f11aed9b2208" providerId="ADAL" clId="{389B982F-3C7D-43CE-BC06-57A0CF731237}" dt="2019-03-04T22:21:56.925" v="3250"/>
          <ac:spMkLst>
            <pc:docMk/>
            <pc:sldMk cId="3646664868" sldId="450"/>
            <ac:spMk id="13" creationId="{75EB47CA-F568-48B3-8262-90FD819B6719}"/>
          </ac:spMkLst>
        </pc:spChg>
        <pc:spChg chg="add del">
          <ac:chgData name="Melissa Zumaeta Aurazo" userId="3c43ff80-432f-4bc1-8acd-f11aed9b2208" providerId="ADAL" clId="{389B982F-3C7D-43CE-BC06-57A0CF731237}" dt="2019-03-04T22:21:56.925" v="3250"/>
          <ac:spMkLst>
            <pc:docMk/>
            <pc:sldMk cId="3646664868" sldId="450"/>
            <ac:spMk id="14" creationId="{D89BF77D-31FA-4216-AC2D-585A8C15D49C}"/>
          </ac:spMkLst>
        </pc:spChg>
        <pc:graphicFrameChg chg="add del">
          <ac:chgData name="Melissa Zumaeta Aurazo" userId="3c43ff80-432f-4bc1-8acd-f11aed9b2208" providerId="ADAL" clId="{389B982F-3C7D-43CE-BC06-57A0CF731237}" dt="2019-03-04T22:21:19.893" v="3248"/>
          <ac:graphicFrameMkLst>
            <pc:docMk/>
            <pc:sldMk cId="3646664868" sldId="450"/>
            <ac:graphicFrameMk id="5" creationId="{42754362-F04E-40EC-BEC2-42A28E33114E}"/>
          </ac:graphicFrameMkLst>
        </pc:graphicFrameChg>
        <pc:graphicFrameChg chg="add del">
          <ac:chgData name="Melissa Zumaeta Aurazo" userId="3c43ff80-432f-4bc1-8acd-f11aed9b2208" providerId="ADAL" clId="{389B982F-3C7D-43CE-BC06-57A0CF731237}" dt="2019-03-04T22:21:56.925" v="3250"/>
          <ac:graphicFrameMkLst>
            <pc:docMk/>
            <pc:sldMk cId="3646664868" sldId="450"/>
            <ac:graphicFrameMk id="11" creationId="{8094AA7E-55B4-4DD1-9B97-870DE8FC8189}"/>
          </ac:graphicFrameMkLst>
        </pc:graphicFrameChg>
        <pc:graphicFrameChg chg="add mod modGraphic">
          <ac:chgData name="Melissa Zumaeta Aurazo" userId="3c43ff80-432f-4bc1-8acd-f11aed9b2208" providerId="ADAL" clId="{389B982F-3C7D-43CE-BC06-57A0CF731237}" dt="2019-03-04T22:46:10.424" v="3371" actId="1076"/>
          <ac:graphicFrameMkLst>
            <pc:docMk/>
            <pc:sldMk cId="3646664868" sldId="450"/>
            <ac:graphicFrameMk id="15" creationId="{25C62BEE-A54A-404A-A33A-B31BDB6676A6}"/>
          </ac:graphicFrameMkLst>
        </pc:graphicFrameChg>
      </pc:sldChg>
      <pc:sldChg chg="addSp modSp add">
        <pc:chgData name="Melissa Zumaeta Aurazo" userId="3c43ff80-432f-4bc1-8acd-f11aed9b2208" providerId="ADAL" clId="{389B982F-3C7D-43CE-BC06-57A0CF731237}" dt="2019-03-04T23:22:46.688" v="3915" actId="115"/>
        <pc:sldMkLst>
          <pc:docMk/>
          <pc:sldMk cId="470475110" sldId="452"/>
        </pc:sldMkLst>
        <pc:spChg chg="mod">
          <ac:chgData name="Melissa Zumaeta Aurazo" userId="3c43ff80-432f-4bc1-8acd-f11aed9b2208" providerId="ADAL" clId="{389B982F-3C7D-43CE-BC06-57A0CF731237}" dt="2019-03-04T23:19:11.673" v="3811" actId="114"/>
          <ac:spMkLst>
            <pc:docMk/>
            <pc:sldMk cId="470475110" sldId="452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389B982F-3C7D-43CE-BC06-57A0CF731237}" dt="2019-03-04T23:19:40.389" v="3813" actId="1076"/>
          <ac:spMkLst>
            <pc:docMk/>
            <pc:sldMk cId="470475110" sldId="452"/>
            <ac:spMk id="9" creationId="{F9FF0B10-CB3D-40A8-B754-9FD1044B98E2}"/>
          </ac:spMkLst>
        </pc:spChg>
        <pc:graphicFrameChg chg="add mod">
          <ac:chgData name="Melissa Zumaeta Aurazo" userId="3c43ff80-432f-4bc1-8acd-f11aed9b2208" providerId="ADAL" clId="{389B982F-3C7D-43CE-BC06-57A0CF731237}" dt="2019-03-04T23:22:46.688" v="3915" actId="115"/>
          <ac:graphicFrameMkLst>
            <pc:docMk/>
            <pc:sldMk cId="470475110" sldId="452"/>
            <ac:graphicFrameMk id="5" creationId="{4D33D15F-328E-4A12-9A61-DEB2994B2429}"/>
          </ac:graphicFrameMkLst>
        </pc:graphicFrameChg>
      </pc:sldChg>
      <pc:sldChg chg="modSp add">
        <pc:chgData name="Melissa Zumaeta Aurazo" userId="3c43ff80-432f-4bc1-8acd-f11aed9b2208" providerId="ADAL" clId="{389B982F-3C7D-43CE-BC06-57A0CF731237}" dt="2019-03-05T00:23:40.821" v="5292" actId="20577"/>
        <pc:sldMkLst>
          <pc:docMk/>
          <pc:sldMk cId="653757536" sldId="453"/>
        </pc:sldMkLst>
        <pc:spChg chg="mod">
          <ac:chgData name="Melissa Zumaeta Aurazo" userId="3c43ff80-432f-4bc1-8acd-f11aed9b2208" providerId="ADAL" clId="{389B982F-3C7D-43CE-BC06-57A0CF731237}" dt="2019-03-05T00:23:40.821" v="5292" actId="20577"/>
          <ac:spMkLst>
            <pc:docMk/>
            <pc:sldMk cId="653757536" sldId="453"/>
            <ac:spMk id="9" creationId="{F9FF0B10-CB3D-40A8-B754-9FD1044B98E2}"/>
          </ac:spMkLst>
        </pc:spChg>
      </pc:sldChg>
      <pc:sldChg chg="addSp delSp modSp add">
        <pc:chgData name="Melissa Zumaeta Aurazo" userId="3c43ff80-432f-4bc1-8acd-f11aed9b2208" providerId="ADAL" clId="{389B982F-3C7D-43CE-BC06-57A0CF731237}" dt="2019-03-05T00:23:00.643" v="5257" actId="208"/>
        <pc:sldMkLst>
          <pc:docMk/>
          <pc:sldMk cId="1148461070" sldId="454"/>
        </pc:sldMkLst>
        <pc:spChg chg="mod">
          <ac:chgData name="Melissa Zumaeta Aurazo" userId="3c43ff80-432f-4bc1-8acd-f11aed9b2208" providerId="ADAL" clId="{389B982F-3C7D-43CE-BC06-57A0CF731237}" dt="2019-03-05T00:18:28.595" v="5251" actId="14100"/>
          <ac:spMkLst>
            <pc:docMk/>
            <pc:sldMk cId="1148461070" sldId="454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389B982F-3C7D-43CE-BC06-57A0CF731237}" dt="2019-03-05T00:10:15.284" v="4905" actId="1076"/>
          <ac:spMkLst>
            <pc:docMk/>
            <pc:sldMk cId="1148461070" sldId="454"/>
            <ac:spMk id="9" creationId="{F9FF0B10-CB3D-40A8-B754-9FD1044B98E2}"/>
          </ac:spMkLst>
        </pc:spChg>
        <pc:graphicFrameChg chg="add del mod">
          <ac:chgData name="Melissa Zumaeta Aurazo" userId="3c43ff80-432f-4bc1-8acd-f11aed9b2208" providerId="ADAL" clId="{389B982F-3C7D-43CE-BC06-57A0CF731237}" dt="2019-03-04T23:58:05.060" v="4748" actId="478"/>
          <ac:graphicFrameMkLst>
            <pc:docMk/>
            <pc:sldMk cId="1148461070" sldId="454"/>
            <ac:graphicFrameMk id="2" creationId="{9381A376-A384-46F0-9042-B84A644A9D82}"/>
          </ac:graphicFrameMkLst>
        </pc:graphicFrameChg>
        <pc:graphicFrameChg chg="add del mod modGraphic">
          <ac:chgData name="Melissa Zumaeta Aurazo" userId="3c43ff80-432f-4bc1-8acd-f11aed9b2208" providerId="ADAL" clId="{389B982F-3C7D-43CE-BC06-57A0CF731237}" dt="2019-03-05T00:19:05.457" v="5254" actId="3064"/>
          <ac:graphicFrameMkLst>
            <pc:docMk/>
            <pc:sldMk cId="1148461070" sldId="454"/>
            <ac:graphicFrameMk id="3" creationId="{777530EF-B733-456E-89CB-E84187A7BBD9}"/>
          </ac:graphicFrameMkLst>
        </pc:graphicFrameChg>
        <pc:graphicFrameChg chg="add mod">
          <ac:chgData name="Melissa Zumaeta Aurazo" userId="3c43ff80-432f-4bc1-8acd-f11aed9b2208" providerId="ADAL" clId="{389B982F-3C7D-43CE-BC06-57A0CF731237}" dt="2019-03-05T00:23:00.643" v="5257" actId="208"/>
          <ac:graphicFrameMkLst>
            <pc:docMk/>
            <pc:sldMk cId="1148461070" sldId="454"/>
            <ac:graphicFrameMk id="6" creationId="{E0C32EDF-330E-4407-A58C-DD920B6CC152}"/>
          </ac:graphicFrameMkLst>
        </pc:graphicFrameChg>
        <pc:graphicFrameChg chg="add del mod">
          <ac:chgData name="Melissa Zumaeta Aurazo" userId="3c43ff80-432f-4bc1-8acd-f11aed9b2208" providerId="ADAL" clId="{389B982F-3C7D-43CE-BC06-57A0CF731237}" dt="2019-03-04T23:59:30.444" v="4756" actId="478"/>
          <ac:graphicFrameMkLst>
            <pc:docMk/>
            <pc:sldMk cId="1148461070" sldId="454"/>
            <ac:graphicFrameMk id="7" creationId="{070ED921-5B51-4A0A-BD8A-BB2BAFB7BB4C}"/>
          </ac:graphicFrameMkLst>
        </pc:graphicFrameChg>
      </pc:sldChg>
      <pc:sldChg chg="add">
        <pc:chgData name="Melissa Zumaeta Aurazo" userId="3c43ff80-432f-4bc1-8acd-f11aed9b2208" providerId="ADAL" clId="{389B982F-3C7D-43CE-BC06-57A0CF731237}" dt="2019-03-05T00:23:25.420" v="5258"/>
        <pc:sldMkLst>
          <pc:docMk/>
          <pc:sldMk cId="1652789660" sldId="455"/>
        </pc:sldMkLst>
      </pc:sldChg>
    </pc:docChg>
  </pc:docChgLst>
  <pc:docChgLst>
    <pc:chgData name="Melissa Zumaeta Aurazo" userId="3c43ff80-432f-4bc1-8acd-f11aed9b2208" providerId="ADAL" clId="{6A06C7F2-CF88-4D64-99EF-6976849ECFE3}"/>
    <pc:docChg chg="undo custSel addSld delSld modSld">
      <pc:chgData name="Melissa Zumaeta Aurazo" userId="3c43ff80-432f-4bc1-8acd-f11aed9b2208" providerId="ADAL" clId="{6A06C7F2-CF88-4D64-99EF-6976849ECFE3}" dt="2019-03-07T20:44:53.651" v="5720" actId="121"/>
      <pc:docMkLst>
        <pc:docMk/>
      </pc:docMkLst>
      <pc:sldChg chg="modSp">
        <pc:chgData name="Melissa Zumaeta Aurazo" userId="3c43ff80-432f-4bc1-8acd-f11aed9b2208" providerId="ADAL" clId="{6A06C7F2-CF88-4D64-99EF-6976849ECFE3}" dt="2019-03-06T21:16:55.129" v="5480" actId="20577"/>
        <pc:sldMkLst>
          <pc:docMk/>
          <pc:sldMk cId="2993753768" sldId="372"/>
        </pc:sldMkLst>
        <pc:spChg chg="mod">
          <ac:chgData name="Melissa Zumaeta Aurazo" userId="3c43ff80-432f-4bc1-8acd-f11aed9b2208" providerId="ADAL" clId="{6A06C7F2-CF88-4D64-99EF-6976849ECFE3}" dt="2019-03-06T21:16:55.129" v="5480" actId="20577"/>
          <ac:spMkLst>
            <pc:docMk/>
            <pc:sldMk cId="2993753768" sldId="372"/>
            <ac:spMk id="4" creationId="{2D2423DA-F9FD-4DAD-B280-8DE201350492}"/>
          </ac:spMkLst>
        </pc:spChg>
      </pc:sldChg>
      <pc:sldChg chg="modSp">
        <pc:chgData name="Melissa Zumaeta Aurazo" userId="3c43ff80-432f-4bc1-8acd-f11aed9b2208" providerId="ADAL" clId="{6A06C7F2-CF88-4D64-99EF-6976849ECFE3}" dt="2019-03-06T21:39:01.473" v="5634" actId="5793"/>
        <pc:sldMkLst>
          <pc:docMk/>
          <pc:sldMk cId="107869777" sldId="440"/>
        </pc:sldMkLst>
        <pc:spChg chg="mod">
          <ac:chgData name="Melissa Zumaeta Aurazo" userId="3c43ff80-432f-4bc1-8acd-f11aed9b2208" providerId="ADAL" clId="{6A06C7F2-CF88-4D64-99EF-6976849ECFE3}" dt="2019-03-05T19:57:15.491" v="136" actId="20577"/>
          <ac:spMkLst>
            <pc:docMk/>
            <pc:sldMk cId="107869777" sldId="440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6A06C7F2-CF88-4D64-99EF-6976849ECFE3}" dt="2019-03-06T21:39:01.473" v="5634" actId="5793"/>
          <ac:spMkLst>
            <pc:docMk/>
            <pc:sldMk cId="107869777" sldId="440"/>
            <ac:spMk id="9" creationId="{F9FF0B10-CB3D-40A8-B754-9FD1044B98E2}"/>
          </ac:spMkLst>
        </pc:spChg>
      </pc:sldChg>
      <pc:sldChg chg="modSp modNotesTx">
        <pc:chgData name="Melissa Zumaeta Aurazo" userId="3c43ff80-432f-4bc1-8acd-f11aed9b2208" providerId="ADAL" clId="{6A06C7F2-CF88-4D64-99EF-6976849ECFE3}" dt="2019-03-07T20:43:01.644" v="5718" actId="20577"/>
        <pc:sldMkLst>
          <pc:docMk/>
          <pc:sldMk cId="4265242364" sldId="446"/>
        </pc:sldMkLst>
        <pc:spChg chg="mod">
          <ac:chgData name="Melissa Zumaeta Aurazo" userId="3c43ff80-432f-4bc1-8acd-f11aed9b2208" providerId="ADAL" clId="{6A06C7F2-CF88-4D64-99EF-6976849ECFE3}" dt="2019-03-07T20:31:40.645" v="5696" actId="20577"/>
          <ac:spMkLst>
            <pc:docMk/>
            <pc:sldMk cId="4265242364" sldId="446"/>
            <ac:spMk id="3" creationId="{9430D4F7-0D16-B941-9145-A75953F61C34}"/>
          </ac:spMkLst>
        </pc:spChg>
      </pc:sldChg>
      <pc:sldChg chg="modSp">
        <pc:chgData name="Melissa Zumaeta Aurazo" userId="3c43ff80-432f-4bc1-8acd-f11aed9b2208" providerId="ADAL" clId="{6A06C7F2-CF88-4D64-99EF-6976849ECFE3}" dt="2019-03-06T21:18:05.505" v="5510" actId="1076"/>
        <pc:sldMkLst>
          <pc:docMk/>
          <pc:sldMk cId="1104731056" sldId="447"/>
        </pc:sldMkLst>
        <pc:spChg chg="mod">
          <ac:chgData name="Melissa Zumaeta Aurazo" userId="3c43ff80-432f-4bc1-8acd-f11aed9b2208" providerId="ADAL" clId="{6A06C7F2-CF88-4D64-99EF-6976849ECFE3}" dt="2019-03-06T21:17:16.010" v="5496" actId="5793"/>
          <ac:spMkLst>
            <pc:docMk/>
            <pc:sldMk cId="1104731056" sldId="447"/>
            <ac:spMk id="2" creationId="{F81C81DB-AC06-8D4D-A63E-67B6B02C2606}"/>
          </ac:spMkLst>
        </pc:spChg>
        <pc:spChg chg="mod">
          <ac:chgData name="Melissa Zumaeta Aurazo" userId="3c43ff80-432f-4bc1-8acd-f11aed9b2208" providerId="ADAL" clId="{6A06C7F2-CF88-4D64-99EF-6976849ECFE3}" dt="2019-03-06T21:17:48.856" v="5506" actId="6549"/>
          <ac:spMkLst>
            <pc:docMk/>
            <pc:sldMk cId="1104731056" sldId="447"/>
            <ac:spMk id="3" creationId="{9430D4F7-0D16-B941-9145-A75953F61C34}"/>
          </ac:spMkLst>
        </pc:spChg>
        <pc:spChg chg="mod">
          <ac:chgData name="Melissa Zumaeta Aurazo" userId="3c43ff80-432f-4bc1-8acd-f11aed9b2208" providerId="ADAL" clId="{6A06C7F2-CF88-4D64-99EF-6976849ECFE3}" dt="2019-03-06T21:18:05.505" v="5510" actId="1076"/>
          <ac:spMkLst>
            <pc:docMk/>
            <pc:sldMk cId="1104731056" sldId="447"/>
            <ac:spMk id="24" creationId="{54BE44FB-BD67-4C22-A671-6CC873A8B2DB}"/>
          </ac:spMkLst>
        </pc:spChg>
        <pc:graphicFrameChg chg="mod">
          <ac:chgData name="Melissa Zumaeta Aurazo" userId="3c43ff80-432f-4bc1-8acd-f11aed9b2208" providerId="ADAL" clId="{6A06C7F2-CF88-4D64-99EF-6976849ECFE3}" dt="2019-03-06T21:17:58.881" v="5508" actId="1076"/>
          <ac:graphicFrameMkLst>
            <pc:docMk/>
            <pc:sldMk cId="1104731056" sldId="447"/>
            <ac:graphicFrameMk id="21" creationId="{0C40245C-7686-44B3-9F33-7A88A4F7428A}"/>
          </ac:graphicFrameMkLst>
        </pc:graphicFrameChg>
      </pc:sldChg>
      <pc:sldChg chg="addSp modSp">
        <pc:chgData name="Melissa Zumaeta Aurazo" userId="3c43ff80-432f-4bc1-8acd-f11aed9b2208" providerId="ADAL" clId="{6A06C7F2-CF88-4D64-99EF-6976849ECFE3}" dt="2019-03-06T21:31:42.145" v="5551" actId="166"/>
        <pc:sldMkLst>
          <pc:docMk/>
          <pc:sldMk cId="3459518604" sldId="448"/>
        </pc:sldMkLst>
        <pc:spChg chg="mod">
          <ac:chgData name="Melissa Zumaeta Aurazo" userId="3c43ff80-432f-4bc1-8acd-f11aed9b2208" providerId="ADAL" clId="{6A06C7F2-CF88-4D64-99EF-6976849ECFE3}" dt="2019-03-05T19:51:28.900" v="74" actId="20577"/>
          <ac:spMkLst>
            <pc:docMk/>
            <pc:sldMk cId="3459518604" sldId="448"/>
            <ac:spMk id="2" creationId="{F81C81DB-AC06-8D4D-A63E-67B6B02C2606}"/>
          </ac:spMkLst>
        </pc:spChg>
        <pc:spChg chg="mod">
          <ac:chgData name="Melissa Zumaeta Aurazo" userId="3c43ff80-432f-4bc1-8acd-f11aed9b2208" providerId="ADAL" clId="{6A06C7F2-CF88-4D64-99EF-6976849ECFE3}" dt="2019-03-06T21:31:28.364" v="5548" actId="1076"/>
          <ac:spMkLst>
            <pc:docMk/>
            <pc:sldMk cId="3459518604" sldId="448"/>
            <ac:spMk id="3" creationId="{9430D4F7-0D16-B941-9145-A75953F61C34}"/>
          </ac:spMkLst>
        </pc:spChg>
        <pc:spChg chg="add mod">
          <ac:chgData name="Melissa Zumaeta Aurazo" userId="3c43ff80-432f-4bc1-8acd-f11aed9b2208" providerId="ADAL" clId="{6A06C7F2-CF88-4D64-99EF-6976849ECFE3}" dt="2019-03-06T21:31:36.874" v="5550" actId="207"/>
          <ac:spMkLst>
            <pc:docMk/>
            <pc:sldMk cId="3459518604" sldId="448"/>
            <ac:spMk id="7" creationId="{5F830406-C59A-4C1D-9992-D42B22E0B14C}"/>
          </ac:spMkLst>
        </pc:spChg>
        <pc:spChg chg="mod">
          <ac:chgData name="Melissa Zumaeta Aurazo" userId="3c43ff80-432f-4bc1-8acd-f11aed9b2208" providerId="ADAL" clId="{6A06C7F2-CF88-4D64-99EF-6976849ECFE3}" dt="2019-03-06T21:29:54.482" v="5519" actId="1076"/>
          <ac:spMkLst>
            <pc:docMk/>
            <pc:sldMk cId="3459518604" sldId="448"/>
            <ac:spMk id="12" creationId="{02E23124-27B0-4368-89DF-31FD52159345}"/>
          </ac:spMkLst>
        </pc:spChg>
        <pc:picChg chg="mod ord">
          <ac:chgData name="Melissa Zumaeta Aurazo" userId="3c43ff80-432f-4bc1-8acd-f11aed9b2208" providerId="ADAL" clId="{6A06C7F2-CF88-4D64-99EF-6976849ECFE3}" dt="2019-03-06T21:31:42.145" v="5551" actId="166"/>
          <ac:picMkLst>
            <pc:docMk/>
            <pc:sldMk cId="3459518604" sldId="448"/>
            <ac:picMk id="10" creationId="{087BE529-8F57-4473-A4D0-2C1ACDF9F4FB}"/>
          </ac:picMkLst>
        </pc:picChg>
      </pc:sldChg>
      <pc:sldChg chg="modSp">
        <pc:chgData name="Melissa Zumaeta Aurazo" userId="3c43ff80-432f-4bc1-8acd-f11aed9b2208" providerId="ADAL" clId="{6A06C7F2-CF88-4D64-99EF-6976849ECFE3}" dt="2019-03-05T21:11:31.602" v="1933" actId="20577"/>
        <pc:sldMkLst>
          <pc:docMk/>
          <pc:sldMk cId="4096231431" sldId="449"/>
        </pc:sldMkLst>
        <pc:spChg chg="mod">
          <ac:chgData name="Melissa Zumaeta Aurazo" userId="3c43ff80-432f-4bc1-8acd-f11aed9b2208" providerId="ADAL" clId="{6A06C7F2-CF88-4D64-99EF-6976849ECFE3}" dt="2019-03-05T19:34:47.650" v="15" actId="20577"/>
          <ac:spMkLst>
            <pc:docMk/>
            <pc:sldMk cId="4096231431" sldId="449"/>
            <ac:spMk id="9" creationId="{F9FF0B10-CB3D-40A8-B754-9FD1044B98E2}"/>
          </ac:spMkLst>
        </pc:spChg>
        <pc:graphicFrameChg chg="mod">
          <ac:chgData name="Melissa Zumaeta Aurazo" userId="3c43ff80-432f-4bc1-8acd-f11aed9b2208" providerId="ADAL" clId="{6A06C7F2-CF88-4D64-99EF-6976849ECFE3}" dt="2019-03-05T21:11:31.602" v="1933" actId="20577"/>
          <ac:graphicFrameMkLst>
            <pc:docMk/>
            <pc:sldMk cId="4096231431" sldId="449"/>
            <ac:graphicFrameMk id="2" creationId="{27F96531-D5AB-44F7-B51A-3DD827CF2A94}"/>
          </ac:graphicFrameMkLst>
        </pc:graphicFrameChg>
      </pc:sldChg>
      <pc:sldChg chg="addSp delSp modSp">
        <pc:chgData name="Melissa Zumaeta Aurazo" userId="3c43ff80-432f-4bc1-8acd-f11aed9b2208" providerId="ADAL" clId="{6A06C7F2-CF88-4D64-99EF-6976849ECFE3}" dt="2019-03-07T20:39:51.219" v="5700" actId="20577"/>
        <pc:sldMkLst>
          <pc:docMk/>
          <pc:sldMk cId="3646664868" sldId="450"/>
        </pc:sldMkLst>
        <pc:spChg chg="add del mod">
          <ac:chgData name="Melissa Zumaeta Aurazo" userId="3c43ff80-432f-4bc1-8acd-f11aed9b2208" providerId="ADAL" clId="{6A06C7F2-CF88-4D64-99EF-6976849ECFE3}" dt="2019-03-06T21:36:21.690" v="5595" actId="478"/>
          <ac:spMkLst>
            <pc:docMk/>
            <pc:sldMk cId="3646664868" sldId="450"/>
            <ac:spMk id="2" creationId="{7B268CAD-41F0-411C-96FF-3B3849CE8A0A}"/>
          </ac:spMkLst>
        </pc:spChg>
        <pc:spChg chg="mod">
          <ac:chgData name="Melissa Zumaeta Aurazo" userId="3c43ff80-432f-4bc1-8acd-f11aed9b2208" providerId="ADAL" clId="{6A06C7F2-CF88-4D64-99EF-6976849ECFE3}" dt="2019-03-06T21:32:29.538" v="5569" actId="20577"/>
          <ac:spMkLst>
            <pc:docMk/>
            <pc:sldMk cId="3646664868" sldId="450"/>
            <ac:spMk id="9" creationId="{F9FF0B10-CB3D-40A8-B754-9FD1044B98E2}"/>
          </ac:spMkLst>
        </pc:spChg>
        <pc:graphicFrameChg chg="mod modGraphic">
          <ac:chgData name="Melissa Zumaeta Aurazo" userId="3c43ff80-432f-4bc1-8acd-f11aed9b2208" providerId="ADAL" clId="{6A06C7F2-CF88-4D64-99EF-6976849ECFE3}" dt="2019-03-07T20:39:51.219" v="5700" actId="20577"/>
          <ac:graphicFrameMkLst>
            <pc:docMk/>
            <pc:sldMk cId="3646664868" sldId="450"/>
            <ac:graphicFrameMk id="15" creationId="{25C62BEE-A54A-404A-A33A-B31BDB6676A6}"/>
          </ac:graphicFrameMkLst>
        </pc:graphicFrameChg>
      </pc:sldChg>
      <pc:sldChg chg="del">
        <pc:chgData name="Melissa Zumaeta Aurazo" userId="3c43ff80-432f-4bc1-8acd-f11aed9b2208" providerId="ADAL" clId="{6A06C7F2-CF88-4D64-99EF-6976849ECFE3}" dt="2019-03-06T21:30:02.875" v="5522" actId="2696"/>
        <pc:sldMkLst>
          <pc:docMk/>
          <pc:sldMk cId="2349804729" sldId="451"/>
        </pc:sldMkLst>
      </pc:sldChg>
      <pc:sldChg chg="modSp">
        <pc:chgData name="Melissa Zumaeta Aurazo" userId="3c43ff80-432f-4bc1-8acd-f11aed9b2208" providerId="ADAL" clId="{6A06C7F2-CF88-4D64-99EF-6976849ECFE3}" dt="2019-03-06T21:38:18.588" v="5615" actId="20577"/>
        <pc:sldMkLst>
          <pc:docMk/>
          <pc:sldMk cId="470475110" sldId="452"/>
        </pc:sldMkLst>
        <pc:spChg chg="mod">
          <ac:chgData name="Melissa Zumaeta Aurazo" userId="3c43ff80-432f-4bc1-8acd-f11aed9b2208" providerId="ADAL" clId="{6A06C7F2-CF88-4D64-99EF-6976849ECFE3}" dt="2019-03-06T21:35:16.741" v="5584" actId="6549"/>
          <ac:spMkLst>
            <pc:docMk/>
            <pc:sldMk cId="470475110" sldId="452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6A06C7F2-CF88-4D64-99EF-6976849ECFE3}" dt="2019-03-06T21:38:18.588" v="5615" actId="20577"/>
          <ac:spMkLst>
            <pc:docMk/>
            <pc:sldMk cId="470475110" sldId="452"/>
            <ac:spMk id="9" creationId="{F9FF0B10-CB3D-40A8-B754-9FD1044B98E2}"/>
          </ac:spMkLst>
        </pc:spChg>
      </pc:sldChg>
      <pc:sldChg chg="addSp modSp">
        <pc:chgData name="Melissa Zumaeta Aurazo" userId="3c43ff80-432f-4bc1-8acd-f11aed9b2208" providerId="ADAL" clId="{6A06C7F2-CF88-4D64-99EF-6976849ECFE3}" dt="2019-03-06T21:40:45.039" v="5636" actId="20577"/>
        <pc:sldMkLst>
          <pc:docMk/>
          <pc:sldMk cId="653757536" sldId="453"/>
        </pc:sldMkLst>
        <pc:spChg chg="mod">
          <ac:chgData name="Melissa Zumaeta Aurazo" userId="3c43ff80-432f-4bc1-8acd-f11aed9b2208" providerId="ADAL" clId="{6A06C7F2-CF88-4D64-99EF-6976849ECFE3}" dt="2019-03-05T20:54:47.912" v="1593" actId="20577"/>
          <ac:spMkLst>
            <pc:docMk/>
            <pc:sldMk cId="653757536" sldId="453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6A06C7F2-CF88-4D64-99EF-6976849ECFE3}" dt="2019-03-05T22:04:19.378" v="2755" actId="6549"/>
          <ac:spMkLst>
            <pc:docMk/>
            <pc:sldMk cId="653757536" sldId="453"/>
            <ac:spMk id="9" creationId="{F9FF0B10-CB3D-40A8-B754-9FD1044B98E2}"/>
          </ac:spMkLst>
        </pc:spChg>
        <pc:spChg chg="add mod">
          <ac:chgData name="Melissa Zumaeta Aurazo" userId="3c43ff80-432f-4bc1-8acd-f11aed9b2208" providerId="ADAL" clId="{6A06C7F2-CF88-4D64-99EF-6976849ECFE3}" dt="2019-03-06T21:40:45.039" v="5636" actId="20577"/>
          <ac:spMkLst>
            <pc:docMk/>
            <pc:sldMk cId="653757536" sldId="453"/>
            <ac:spMk id="10" creationId="{6255FD82-49B3-426A-9DF9-7C0B22EB4312}"/>
          </ac:spMkLst>
        </pc:spChg>
        <pc:spChg chg="add mod">
          <ac:chgData name="Melissa Zumaeta Aurazo" userId="3c43ff80-432f-4bc1-8acd-f11aed9b2208" providerId="ADAL" clId="{6A06C7F2-CF88-4D64-99EF-6976849ECFE3}" dt="2019-03-05T21:07:13.174" v="1700" actId="14100"/>
          <ac:spMkLst>
            <pc:docMk/>
            <pc:sldMk cId="653757536" sldId="453"/>
            <ac:spMk id="11" creationId="{2416D78C-3B93-4BB2-9A17-5AACFE282258}"/>
          </ac:spMkLst>
        </pc:spChg>
        <pc:spChg chg="add mod">
          <ac:chgData name="Melissa Zumaeta Aurazo" userId="3c43ff80-432f-4bc1-8acd-f11aed9b2208" providerId="ADAL" clId="{6A06C7F2-CF88-4D64-99EF-6976849ECFE3}" dt="2019-03-05T21:07:13.174" v="1700" actId="14100"/>
          <ac:spMkLst>
            <pc:docMk/>
            <pc:sldMk cId="653757536" sldId="453"/>
            <ac:spMk id="12" creationId="{7F17153C-7767-4B01-8557-6B49C2FCEF77}"/>
          </ac:spMkLst>
        </pc:spChg>
        <pc:picChg chg="add mod">
          <ac:chgData name="Melissa Zumaeta Aurazo" userId="3c43ff80-432f-4bc1-8acd-f11aed9b2208" providerId="ADAL" clId="{6A06C7F2-CF88-4D64-99EF-6976849ECFE3}" dt="2019-03-05T21:01:34.996" v="1620" actId="1076"/>
          <ac:picMkLst>
            <pc:docMk/>
            <pc:sldMk cId="653757536" sldId="453"/>
            <ac:picMk id="3" creationId="{E082BADD-82D9-4170-95AE-3C1F3B6361F7}"/>
          </ac:picMkLst>
        </pc:picChg>
        <pc:picChg chg="add mod">
          <ac:chgData name="Melissa Zumaeta Aurazo" userId="3c43ff80-432f-4bc1-8acd-f11aed9b2208" providerId="ADAL" clId="{6A06C7F2-CF88-4D64-99EF-6976849ECFE3}" dt="2019-03-05T21:05:17.478" v="1664" actId="1076"/>
          <ac:picMkLst>
            <pc:docMk/>
            <pc:sldMk cId="653757536" sldId="453"/>
            <ac:picMk id="6" creationId="{31967DE7-AA6E-4584-AF68-E0028E944B21}"/>
          </ac:picMkLst>
        </pc:picChg>
      </pc:sldChg>
      <pc:sldChg chg="modSp">
        <pc:chgData name="Melissa Zumaeta Aurazo" userId="3c43ff80-432f-4bc1-8acd-f11aed9b2208" providerId="ADAL" clId="{6A06C7F2-CF88-4D64-99EF-6976849ECFE3}" dt="2019-03-07T20:44:53.651" v="5720" actId="121"/>
        <pc:sldMkLst>
          <pc:docMk/>
          <pc:sldMk cId="1148461070" sldId="454"/>
        </pc:sldMkLst>
        <pc:graphicFrameChg chg="modGraphic">
          <ac:chgData name="Melissa Zumaeta Aurazo" userId="3c43ff80-432f-4bc1-8acd-f11aed9b2208" providerId="ADAL" clId="{6A06C7F2-CF88-4D64-99EF-6976849ECFE3}" dt="2019-03-07T20:44:53.651" v="5720" actId="121"/>
          <ac:graphicFrameMkLst>
            <pc:docMk/>
            <pc:sldMk cId="1148461070" sldId="454"/>
            <ac:graphicFrameMk id="3" creationId="{777530EF-B733-456E-89CB-E84187A7BBD9}"/>
          </ac:graphicFrameMkLst>
        </pc:graphicFrameChg>
      </pc:sldChg>
      <pc:sldChg chg="addSp delSp modSp">
        <pc:chgData name="Melissa Zumaeta Aurazo" userId="3c43ff80-432f-4bc1-8acd-f11aed9b2208" providerId="ADAL" clId="{6A06C7F2-CF88-4D64-99EF-6976849ECFE3}" dt="2019-03-05T22:27:11.476" v="3296" actId="15"/>
        <pc:sldMkLst>
          <pc:docMk/>
          <pc:sldMk cId="1652789660" sldId="455"/>
        </pc:sldMkLst>
        <pc:spChg chg="add mod">
          <ac:chgData name="Melissa Zumaeta Aurazo" userId="3c43ff80-432f-4bc1-8acd-f11aed9b2208" providerId="ADAL" clId="{6A06C7F2-CF88-4D64-99EF-6976849ECFE3}" dt="2019-03-05T22:27:11.476" v="3296" actId="15"/>
          <ac:spMkLst>
            <pc:docMk/>
            <pc:sldMk cId="1652789660" sldId="455"/>
            <ac:spMk id="3" creationId="{94917F8B-01C5-46A8-A47B-A18FB5E9C96B}"/>
          </ac:spMkLst>
        </pc:spChg>
        <pc:spChg chg="mod">
          <ac:chgData name="Melissa Zumaeta Aurazo" userId="3c43ff80-432f-4bc1-8acd-f11aed9b2208" providerId="ADAL" clId="{6A06C7F2-CF88-4D64-99EF-6976849ECFE3}" dt="2019-03-05T21:52:16.442" v="2611" actId="20577"/>
          <ac:spMkLst>
            <pc:docMk/>
            <pc:sldMk cId="1652789660" sldId="455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6A06C7F2-CF88-4D64-99EF-6976849ECFE3}" dt="2019-03-05T21:44:14.867" v="2524"/>
          <ac:spMkLst>
            <pc:docMk/>
            <pc:sldMk cId="1652789660" sldId="455"/>
            <ac:spMk id="9" creationId="{F9FF0B10-CB3D-40A8-B754-9FD1044B98E2}"/>
          </ac:spMkLst>
        </pc:spChg>
        <pc:spChg chg="add mod">
          <ac:chgData name="Melissa Zumaeta Aurazo" userId="3c43ff80-432f-4bc1-8acd-f11aed9b2208" providerId="ADAL" clId="{6A06C7F2-CF88-4D64-99EF-6976849ECFE3}" dt="2019-03-05T21:47:00.550" v="2585" actId="1076"/>
          <ac:spMkLst>
            <pc:docMk/>
            <pc:sldMk cId="1652789660" sldId="455"/>
            <ac:spMk id="11" creationId="{608303F2-BAE6-4587-B247-E2A4A0F7831E}"/>
          </ac:spMkLst>
        </pc:spChg>
        <pc:graphicFrameChg chg="add mod">
          <ac:chgData name="Melissa Zumaeta Aurazo" userId="3c43ff80-432f-4bc1-8acd-f11aed9b2208" providerId="ADAL" clId="{6A06C7F2-CF88-4D64-99EF-6976849ECFE3}" dt="2019-03-05T22:12:35.285" v="3157"/>
          <ac:graphicFrameMkLst>
            <pc:docMk/>
            <pc:sldMk cId="1652789660" sldId="455"/>
            <ac:graphicFrameMk id="5" creationId="{35514681-9586-4F6F-AFE1-011000E87CF3}"/>
          </ac:graphicFrameMkLst>
        </pc:graphicFrameChg>
        <pc:picChg chg="add del">
          <ac:chgData name="Melissa Zumaeta Aurazo" userId="3c43ff80-432f-4bc1-8acd-f11aed9b2208" providerId="ADAL" clId="{6A06C7F2-CF88-4D64-99EF-6976849ECFE3}" dt="2019-03-05T21:33:20.067" v="2286"/>
          <ac:picMkLst>
            <pc:docMk/>
            <pc:sldMk cId="1652789660" sldId="455"/>
            <ac:picMk id="2" creationId="{C289E7DA-DF8B-41B0-9E2D-D41B8344302A}"/>
          </ac:picMkLst>
        </pc:picChg>
        <pc:picChg chg="add mod">
          <ac:chgData name="Melissa Zumaeta Aurazo" userId="3c43ff80-432f-4bc1-8acd-f11aed9b2208" providerId="ADAL" clId="{6A06C7F2-CF88-4D64-99EF-6976849ECFE3}" dt="2019-03-05T21:35:05.531" v="2324" actId="1076"/>
          <ac:picMkLst>
            <pc:docMk/>
            <pc:sldMk cId="1652789660" sldId="455"/>
            <ac:picMk id="6" creationId="{4F9756BE-5B81-4753-9AEE-3455534B2C4E}"/>
          </ac:picMkLst>
        </pc:picChg>
        <pc:picChg chg="add mod">
          <ac:chgData name="Melissa Zumaeta Aurazo" userId="3c43ff80-432f-4bc1-8acd-f11aed9b2208" providerId="ADAL" clId="{6A06C7F2-CF88-4D64-99EF-6976849ECFE3}" dt="2019-03-05T21:35:05.531" v="2324" actId="1076"/>
          <ac:picMkLst>
            <pc:docMk/>
            <pc:sldMk cId="1652789660" sldId="455"/>
            <ac:picMk id="7" creationId="{9DF905C0-2F0F-461F-81A1-2F6241B8CFFE}"/>
          </ac:picMkLst>
        </pc:picChg>
        <pc:picChg chg="add mod">
          <ac:chgData name="Melissa Zumaeta Aurazo" userId="3c43ff80-432f-4bc1-8acd-f11aed9b2208" providerId="ADAL" clId="{6A06C7F2-CF88-4D64-99EF-6976849ECFE3}" dt="2019-03-05T21:46:57.907" v="2584" actId="1076"/>
          <ac:picMkLst>
            <pc:docMk/>
            <pc:sldMk cId="1652789660" sldId="455"/>
            <ac:picMk id="10" creationId="{C6BEF029-3F79-407A-AB55-5D85DBDAD10C}"/>
          </ac:picMkLst>
        </pc:picChg>
      </pc:sldChg>
      <pc:sldChg chg="addSp delSp modSp add mod">
        <pc:chgData name="Melissa Zumaeta Aurazo" userId="3c43ff80-432f-4bc1-8acd-f11aed9b2208" providerId="ADAL" clId="{6A06C7F2-CF88-4D64-99EF-6976849ECFE3}" dt="2019-03-06T21:42:34.451" v="5647" actId="14100"/>
        <pc:sldMkLst>
          <pc:docMk/>
          <pc:sldMk cId="2004403722" sldId="456"/>
        </pc:sldMkLst>
        <pc:spChg chg="add del mod">
          <ac:chgData name="Melissa Zumaeta Aurazo" userId="3c43ff80-432f-4bc1-8acd-f11aed9b2208" providerId="ADAL" clId="{6A06C7F2-CF88-4D64-99EF-6976849ECFE3}" dt="2019-03-05T22:11:39.280" v="3146" actId="478"/>
          <ac:spMkLst>
            <pc:docMk/>
            <pc:sldMk cId="2004403722" sldId="456"/>
            <ac:spMk id="3" creationId="{2B571118-20DE-439D-84F9-84817611AF82}"/>
          </ac:spMkLst>
        </pc:spChg>
        <pc:spChg chg="add mod">
          <ac:chgData name="Melissa Zumaeta Aurazo" userId="3c43ff80-432f-4bc1-8acd-f11aed9b2208" providerId="ADAL" clId="{6A06C7F2-CF88-4D64-99EF-6976849ECFE3}" dt="2019-03-06T21:42:34.451" v="5647" actId="14100"/>
          <ac:spMkLst>
            <pc:docMk/>
            <pc:sldMk cId="2004403722" sldId="456"/>
            <ac:spMk id="6" creationId="{E14E6A7F-F27F-47A1-8407-71AC342CB59F}"/>
          </ac:spMkLst>
        </pc:spChg>
        <pc:spChg chg="del mod">
          <ac:chgData name="Melissa Zumaeta Aurazo" userId="3c43ff80-432f-4bc1-8acd-f11aed9b2208" providerId="ADAL" clId="{6A06C7F2-CF88-4D64-99EF-6976849ECFE3}" dt="2019-03-05T22:11:36.379" v="3145" actId="478"/>
          <ac:spMkLst>
            <pc:docMk/>
            <pc:sldMk cId="2004403722" sldId="456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6A06C7F2-CF88-4D64-99EF-6976849ECFE3}" dt="2019-03-05T23:40:17.474" v="5358" actId="20577"/>
          <ac:spMkLst>
            <pc:docMk/>
            <pc:sldMk cId="2004403722" sldId="456"/>
            <ac:spMk id="9" creationId="{F9FF0B10-CB3D-40A8-B754-9FD1044B98E2}"/>
          </ac:spMkLst>
        </pc:spChg>
        <pc:graphicFrameChg chg="add mod">
          <ac:chgData name="Melissa Zumaeta Aurazo" userId="3c43ff80-432f-4bc1-8acd-f11aed9b2208" providerId="ADAL" clId="{6A06C7F2-CF88-4D64-99EF-6976849ECFE3}" dt="2019-03-05T22:56:50.497" v="3356" actId="113"/>
          <ac:graphicFrameMkLst>
            <pc:docMk/>
            <pc:sldMk cId="2004403722" sldId="456"/>
            <ac:graphicFrameMk id="5" creationId="{E3E5C502-9E5B-4645-9B3D-F1FED134047C}"/>
          </ac:graphicFrameMkLst>
        </pc:graphicFrameChg>
        <pc:graphicFrameChg chg="add mod">
          <ac:chgData name="Melissa Zumaeta Aurazo" userId="3c43ff80-432f-4bc1-8acd-f11aed9b2208" providerId="ADAL" clId="{6A06C7F2-CF88-4D64-99EF-6976849ECFE3}" dt="2019-03-05T22:19:26.857" v="3248" actId="20577"/>
          <ac:graphicFrameMkLst>
            <pc:docMk/>
            <pc:sldMk cId="2004403722" sldId="456"/>
            <ac:graphicFrameMk id="10" creationId="{6894CE63-08B1-4C36-834A-F6764A781068}"/>
          </ac:graphicFrameMkLst>
        </pc:graphicFrameChg>
        <pc:graphicFrameChg chg="add mod">
          <ac:chgData name="Melissa Zumaeta Aurazo" userId="3c43ff80-432f-4bc1-8acd-f11aed9b2208" providerId="ADAL" clId="{6A06C7F2-CF88-4D64-99EF-6976849ECFE3}" dt="2019-03-05T22:20:11.340" v="3252"/>
          <ac:graphicFrameMkLst>
            <pc:docMk/>
            <pc:sldMk cId="2004403722" sldId="456"/>
            <ac:graphicFrameMk id="11" creationId="{0269BBE1-A8E3-4132-B9F1-E8E3FAC19790}"/>
          </ac:graphicFrameMkLst>
        </pc:graphicFrameChg>
      </pc:sldChg>
      <pc:sldChg chg="modSp add">
        <pc:chgData name="Melissa Zumaeta Aurazo" userId="3c43ff80-432f-4bc1-8acd-f11aed9b2208" providerId="ADAL" clId="{6A06C7F2-CF88-4D64-99EF-6976849ECFE3}" dt="2019-03-06T21:43:09.226" v="5650" actId="1076"/>
        <pc:sldMkLst>
          <pc:docMk/>
          <pc:sldMk cId="2643264464" sldId="457"/>
        </pc:sldMkLst>
        <pc:spChg chg="mod">
          <ac:chgData name="Melissa Zumaeta Aurazo" userId="3c43ff80-432f-4bc1-8acd-f11aed9b2208" providerId="ADAL" clId="{6A06C7F2-CF88-4D64-99EF-6976849ECFE3}" dt="2019-03-06T21:43:09.226" v="5650" actId="1076"/>
          <ac:spMkLst>
            <pc:docMk/>
            <pc:sldMk cId="2643264464" sldId="457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6A06C7F2-CF88-4D64-99EF-6976849ECFE3}" dt="2019-03-05T23:22:56.279" v="5031" actId="1076"/>
          <ac:spMkLst>
            <pc:docMk/>
            <pc:sldMk cId="2643264464" sldId="457"/>
            <ac:spMk id="9" creationId="{F9FF0B10-CB3D-40A8-B754-9FD1044B98E2}"/>
          </ac:spMkLst>
        </pc:spChg>
      </pc:sldChg>
      <pc:sldChg chg="addSp delSp modSp add">
        <pc:chgData name="Melissa Zumaeta Aurazo" userId="3c43ff80-432f-4bc1-8acd-f11aed9b2208" providerId="ADAL" clId="{6A06C7F2-CF88-4D64-99EF-6976849ECFE3}" dt="2019-03-05T23:42:14.034" v="5426" actId="20577"/>
        <pc:sldMkLst>
          <pc:docMk/>
          <pc:sldMk cId="3439266558" sldId="458"/>
        </pc:sldMkLst>
        <pc:spChg chg="add del mod">
          <ac:chgData name="Melissa Zumaeta Aurazo" userId="3c43ff80-432f-4bc1-8acd-f11aed9b2208" providerId="ADAL" clId="{6A06C7F2-CF88-4D64-99EF-6976849ECFE3}" dt="2019-03-05T23:27:57.552" v="5081" actId="478"/>
          <ac:spMkLst>
            <pc:docMk/>
            <pc:sldMk cId="3439266558" sldId="458"/>
            <ac:spMk id="3" creationId="{A812386A-8556-4DC7-9217-6EA8551B0EE9}"/>
          </ac:spMkLst>
        </pc:spChg>
        <pc:spChg chg="add del mod">
          <ac:chgData name="Melissa Zumaeta Aurazo" userId="3c43ff80-432f-4bc1-8acd-f11aed9b2208" providerId="ADAL" clId="{6A06C7F2-CF88-4D64-99EF-6976849ECFE3}" dt="2019-03-05T23:42:14.034" v="5426" actId="20577"/>
          <ac:spMkLst>
            <pc:docMk/>
            <pc:sldMk cId="3439266558" sldId="458"/>
            <ac:spMk id="8" creationId="{2A97AE37-0678-4383-A705-2D335ABDFAB7}"/>
          </ac:spMkLst>
        </pc:spChg>
        <pc:spChg chg="mod">
          <ac:chgData name="Melissa Zumaeta Aurazo" userId="3c43ff80-432f-4bc1-8acd-f11aed9b2208" providerId="ADAL" clId="{6A06C7F2-CF88-4D64-99EF-6976849ECFE3}" dt="2019-03-05T23:26:01.345" v="5059" actId="20577"/>
          <ac:spMkLst>
            <pc:docMk/>
            <pc:sldMk cId="3439266558" sldId="458"/>
            <ac:spMk id="9" creationId="{F9FF0B10-CB3D-40A8-B754-9FD1044B98E2}"/>
          </ac:spMkLst>
        </pc:spChg>
      </pc:sldChg>
      <pc:sldChg chg="modSp add">
        <pc:chgData name="Melissa Zumaeta Aurazo" userId="3c43ff80-432f-4bc1-8acd-f11aed9b2208" providerId="ADAL" clId="{6A06C7F2-CF88-4D64-99EF-6976849ECFE3}" dt="2019-03-05T23:43:37.940" v="5448" actId="20577"/>
        <pc:sldMkLst>
          <pc:docMk/>
          <pc:sldMk cId="456179117" sldId="459"/>
        </pc:sldMkLst>
        <pc:spChg chg="mod">
          <ac:chgData name="Melissa Zumaeta Aurazo" userId="3c43ff80-432f-4bc1-8acd-f11aed9b2208" providerId="ADAL" clId="{6A06C7F2-CF88-4D64-99EF-6976849ECFE3}" dt="2019-03-05T23:43:37.940" v="5448" actId="20577"/>
          <ac:spMkLst>
            <pc:docMk/>
            <pc:sldMk cId="456179117" sldId="459"/>
            <ac:spMk id="8" creationId="{2A97AE37-0678-4383-A705-2D335ABDFAB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 noProof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u="none" baseline="0" noProof="0" dirty="0"/>
              <a:t>Percentage of Services including amongst their Stated Objectives...</a:t>
            </a:r>
          </a:p>
        </c:rich>
      </c:tx>
      <c:layout>
        <c:manualLayout>
          <c:xMode val="edge"/>
          <c:yMode val="edge"/>
          <c:x val="0.13539364817004118"/>
          <c:y val="2.28670356151829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 noProof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Health and other services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Health of children</c:v>
                </c:pt>
                <c:pt idx="1">
                  <c:v>Health of pregnant women </c:v>
                </c:pt>
                <c:pt idx="2">
                  <c:v>Nutrition </c:v>
                </c:pt>
                <c:pt idx="3">
                  <c:v>Parenting </c:v>
                </c:pt>
                <c:pt idx="4">
                  <c:v>Child rights</c:v>
                </c:pt>
                <c:pt idx="5">
                  <c:v>Early learning and education</c:v>
                </c:pt>
                <c:pt idx="6">
                  <c:v>Child care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0.98086206896551731</c:v>
                </c:pt>
                <c:pt idx="1">
                  <c:v>0.92866995073891623</c:v>
                </c:pt>
                <c:pt idx="2">
                  <c:v>0.95347290640394089</c:v>
                </c:pt>
                <c:pt idx="3">
                  <c:v>0.96261083743842368</c:v>
                </c:pt>
                <c:pt idx="4">
                  <c:v>0.68</c:v>
                </c:pt>
                <c:pt idx="5">
                  <c:v>8.6945812807881773E-3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A8-412E-86BE-7AFE79A1A5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Education ECD services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Health of children</c:v>
                </c:pt>
                <c:pt idx="1">
                  <c:v>Health of pregnant women </c:v>
                </c:pt>
                <c:pt idx="2">
                  <c:v>Nutrition </c:v>
                </c:pt>
                <c:pt idx="3">
                  <c:v>Parenting </c:v>
                </c:pt>
                <c:pt idx="4">
                  <c:v>Child rights</c:v>
                </c:pt>
                <c:pt idx="5">
                  <c:v>Early learning and education</c:v>
                </c:pt>
                <c:pt idx="6">
                  <c:v>Child care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0.14000000000000001</c:v>
                </c:pt>
                <c:pt idx="3">
                  <c:v>0.56999999999999995</c:v>
                </c:pt>
                <c:pt idx="4">
                  <c:v>0.99</c:v>
                </c:pt>
                <c:pt idx="5">
                  <c:v>1</c:v>
                </c:pt>
                <c:pt idx="6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A8-412E-86BE-7AFE79A1A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223560"/>
        <c:axId val="861222248"/>
      </c:barChart>
      <c:catAx>
        <c:axId val="86122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222248"/>
        <c:crosses val="autoZero"/>
        <c:auto val="1"/>
        <c:lblAlgn val="ctr"/>
        <c:lblOffset val="100"/>
        <c:noMultiLvlLbl val="0"/>
      </c:catAx>
      <c:valAx>
        <c:axId val="861222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22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baseline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0" i="0" u="none" strike="noStrike" kern="1200" cap="none" spc="0" normalizeH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b="1" u="none" baseline="0" noProof="0" dirty="0">
                <a:solidFill>
                  <a:sysClr val="windowText" lastClr="000000"/>
                </a:solidFill>
                <a:latin typeface="+mn-lt"/>
              </a:rPr>
              <a:t>Of Facilities with Promotion of Nutrition or Parenting as an Objective, Percentage that Provide each Particular Service</a:t>
            </a:r>
          </a:p>
        </c:rich>
      </c:tx>
      <c:layout>
        <c:manualLayout>
          <c:xMode val="edge"/>
          <c:yMode val="edge"/>
          <c:x val="0.10820856416183604"/>
          <c:y val="2.870687724102949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cap="none" spc="0" normalizeH="0" baseline="0" noProof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660007226434921E-2"/>
          <c:y val="0.16636469758988945"/>
          <c:w val="0.91633999277356504"/>
          <c:h val="0.37421060912725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Nutrition (441 services)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Instructional materials</c:v>
                </c:pt>
                <c:pt idx="1">
                  <c:v>Breastfeeding support</c:v>
                </c:pt>
                <c:pt idx="2">
                  <c:v>Toy and book libraries</c:v>
                </c:pt>
                <c:pt idx="3">
                  <c:v>Group-based training or mentoring</c:v>
                </c:pt>
                <c:pt idx="4">
                  <c:v>Food recipes / demonstrations</c:v>
                </c:pt>
                <c:pt idx="5">
                  <c:v>Community / peer-to-peer learning</c:v>
                </c:pt>
                <c:pt idx="6">
                  <c:v>Regular home visiting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0.86</c:v>
                </c:pt>
                <c:pt idx="1">
                  <c:v>0.86</c:v>
                </c:pt>
                <c:pt idx="2">
                  <c:v>0.23</c:v>
                </c:pt>
                <c:pt idx="3">
                  <c:v>0.24</c:v>
                </c:pt>
                <c:pt idx="4">
                  <c:v>0.08</c:v>
                </c:pt>
                <c:pt idx="5">
                  <c:v>0.08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5-474B-963F-AE663A08C1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Parenting (663 services)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Instructional materials</c:v>
                </c:pt>
                <c:pt idx="1">
                  <c:v>Breastfeeding support</c:v>
                </c:pt>
                <c:pt idx="2">
                  <c:v>Toy and book libraries</c:v>
                </c:pt>
                <c:pt idx="3">
                  <c:v>Group-based training or mentoring</c:v>
                </c:pt>
                <c:pt idx="4">
                  <c:v>Food recipes / demonstrations</c:v>
                </c:pt>
                <c:pt idx="5">
                  <c:v>Community / peer-to-peer learning</c:v>
                </c:pt>
                <c:pt idx="6">
                  <c:v>Regular home visiting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0.84</c:v>
                </c:pt>
                <c:pt idx="1">
                  <c:v>0.56000000000000005</c:v>
                </c:pt>
                <c:pt idx="2">
                  <c:v>0.46</c:v>
                </c:pt>
                <c:pt idx="3">
                  <c:v>0.17</c:v>
                </c:pt>
                <c:pt idx="4">
                  <c:v>0.05</c:v>
                </c:pt>
                <c:pt idx="5">
                  <c:v>0.06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65-474B-963F-AE663A08C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733724384"/>
        <c:axId val="733668952"/>
      </c:barChart>
      <c:catAx>
        <c:axId val="73372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668952"/>
        <c:crosses val="autoZero"/>
        <c:auto val="1"/>
        <c:lblAlgn val="ctr"/>
        <c:lblOffset val="100"/>
        <c:noMultiLvlLbl val="0"/>
      </c:catAx>
      <c:valAx>
        <c:axId val="7336689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72438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5616207748686697"/>
          <c:y val="0.17225639734745091"/>
          <c:w val="0.43133140092624983"/>
          <c:h val="0.178854556435717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u="sng" kern="0" cap="none" spc="0" baseline="0" dirty="0">
                <a:solidFill>
                  <a:sysClr val="windowText" lastClr="000000"/>
                </a:solidFill>
              </a:rPr>
              <a:t>Average Kindergarten Budget per Child per Year</a:t>
            </a:r>
          </a:p>
        </c:rich>
      </c:tx>
      <c:layout>
        <c:manualLayout>
          <c:xMode val="edge"/>
          <c:yMode val="edge"/>
          <c:x val="0.19655092592592593"/>
          <c:y val="2.3809523809523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Budget Per Child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Ararat</c:v>
                </c:pt>
                <c:pt idx="1">
                  <c:v>Gegharqunik</c:v>
                </c:pt>
                <c:pt idx="2">
                  <c:v>Lori</c:v>
                </c:pt>
                <c:pt idx="3">
                  <c:v>Yerevan</c:v>
                </c:pt>
                <c:pt idx="4">
                  <c:v>Mean</c:v>
                </c:pt>
                <c:pt idx="5">
                  <c:v>Median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295329</c:v>
                </c:pt>
                <c:pt idx="1">
                  <c:v>276852</c:v>
                </c:pt>
                <c:pt idx="2">
                  <c:v>327608</c:v>
                </c:pt>
                <c:pt idx="3">
                  <c:v>487619</c:v>
                </c:pt>
                <c:pt idx="4">
                  <c:v>419716</c:v>
                </c:pt>
                <c:pt idx="5">
                  <c:v>368000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C-4FE1-B7EF-97F9B87126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90270296"/>
        <c:axId val="690270624"/>
      </c:barChart>
      <c:catAx>
        <c:axId val="69027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270624"/>
        <c:crosses val="autoZero"/>
        <c:auto val="1"/>
        <c:lblAlgn val="ctr"/>
        <c:lblOffset val="100"/>
        <c:noMultiLvlLbl val="0"/>
      </c:catAx>
      <c:valAx>
        <c:axId val="690270624"/>
        <c:scaling>
          <c:orientation val="minMax"/>
          <c:max val="50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270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20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u="none" baseline="0" noProof="0" dirty="0">
                <a:solidFill>
                  <a:schemeClr val="accent2"/>
                </a:solidFill>
              </a:rPr>
              <a:t>Documents required by ECD Service Providers</a:t>
            </a:r>
          </a:p>
        </c:rich>
      </c:tx>
      <c:layout>
        <c:manualLayout>
          <c:xMode val="edge"/>
          <c:yMode val="edge"/>
          <c:x val="0.2009566326530612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20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969099844662277E-2"/>
          <c:y val="0.14430301585752703"/>
          <c:w val="0.89814314505329695"/>
          <c:h val="0.48864348274718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 services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Child's birth certificate</c:v>
                </c:pt>
                <c:pt idx="1">
                  <c:v>Child's health statement </c:v>
                </c:pt>
                <c:pt idx="2">
                  <c:v>Statement of interest /application</c:v>
                </c:pt>
                <c:pt idx="3">
                  <c:v>Proof of residency in a specific area</c:v>
                </c:pt>
                <c:pt idx="4">
                  <c:v>National ID of parents</c:v>
                </c:pt>
                <c:pt idx="5">
                  <c:v>Poverty status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1</c:v>
                </c:pt>
                <c:pt idx="1">
                  <c:v>0.98</c:v>
                </c:pt>
                <c:pt idx="2">
                  <c:v>0.95</c:v>
                </c:pt>
                <c:pt idx="3">
                  <c:v>0.49</c:v>
                </c:pt>
                <c:pt idx="4">
                  <c:v>0.05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25-49B8-9CDE-A82D15C888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Health services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Child's birth certificate</c:v>
                </c:pt>
                <c:pt idx="1">
                  <c:v>Child's health statement </c:v>
                </c:pt>
                <c:pt idx="2">
                  <c:v>Statement of interest /application</c:v>
                </c:pt>
                <c:pt idx="3">
                  <c:v>Proof of residency in a specific area</c:v>
                </c:pt>
                <c:pt idx="4">
                  <c:v>National ID of parents</c:v>
                </c:pt>
                <c:pt idx="5">
                  <c:v>Poverty status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0.93</c:v>
                </c:pt>
                <c:pt idx="1">
                  <c:v>0.61</c:v>
                </c:pt>
                <c:pt idx="2">
                  <c:v>0.08</c:v>
                </c:pt>
                <c:pt idx="3">
                  <c:v>0.08</c:v>
                </c:pt>
                <c:pt idx="4">
                  <c:v>0.12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5-49B8-9CDE-A82D15C888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Child's birth certificate</c:v>
                </c:pt>
                <c:pt idx="1">
                  <c:v>Child's health statement </c:v>
                </c:pt>
                <c:pt idx="2">
                  <c:v>Statement of interest /application</c:v>
                </c:pt>
                <c:pt idx="3">
                  <c:v>Proof of residency in a specific area</c:v>
                </c:pt>
                <c:pt idx="4">
                  <c:v>National ID of parents</c:v>
                </c:pt>
                <c:pt idx="5">
                  <c:v>Poverty status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25-49B8-9CDE-A82D15C88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0382568"/>
        <c:axId val="959964864"/>
      </c:barChart>
      <c:catAx>
        <c:axId val="960382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964864"/>
        <c:crosses val="autoZero"/>
        <c:auto val="1"/>
        <c:lblAlgn val="ctr"/>
        <c:lblOffset val="100"/>
        <c:noMultiLvlLbl val="0"/>
      </c:catAx>
      <c:valAx>
        <c:axId val="95996486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38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572600299962492E-2"/>
          <c:y val="0.86109746948229882"/>
          <c:w val="0.83860309871980288"/>
          <c:h val="8.805357988597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Reasons Given for Children not Attending Kindergarten</a:t>
            </a:r>
          </a:p>
        </c:rich>
      </c:tx>
      <c:layout>
        <c:manualLayout>
          <c:xMode val="edge"/>
          <c:yMode val="edge"/>
          <c:x val="0.11112259405074365"/>
          <c:y val="3.96825396825396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Reasons for Children not Attending Kindergarten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rgbClr val="C0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3D-4776-BEE4-510D0FAADC55}"/>
              </c:ext>
            </c:extLst>
          </c:dPt>
          <c:dPt>
            <c:idx val="1"/>
            <c:bubble3D val="0"/>
            <c:explosion val="17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3D-4776-BEE4-510D0FAADC55}"/>
              </c:ext>
            </c:extLst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F3D-4776-BEE4-510D0FAADC55}"/>
              </c:ext>
            </c:extLst>
          </c:dPt>
          <c:dPt>
            <c:idx val="3"/>
            <c:bubble3D val="0"/>
            <c:explosion val="15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F3D-4776-BEE4-510D0FAADC55}"/>
              </c:ext>
            </c:extLst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F3D-4776-BEE4-510D0FAADC5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F3D-4776-BEE4-510D0FAADC55}"/>
                </c:ext>
              </c:extLst>
            </c:dLbl>
            <c:dLbl>
              <c:idx val="2"/>
              <c:layout>
                <c:manualLayout>
                  <c:x val="-8.7962962962962965E-2"/>
                  <c:y val="0.230158730158730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2629775444735"/>
                      <c:h val="0.253888888888888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F3D-4776-BEE4-510D0FAADC55}"/>
                </c:ext>
              </c:extLst>
            </c:dLbl>
            <c:dLbl>
              <c:idx val="3"/>
              <c:layout>
                <c:manualLayout>
                  <c:x val="-2.6620370370370371E-2"/>
                  <c:y val="9.12698412698412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2175925925926"/>
                      <c:h val="0.193393013373328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F3D-4776-BEE4-510D0FAADC55}"/>
                </c:ext>
              </c:extLst>
            </c:dLbl>
            <c:dLbl>
              <c:idx val="4"/>
              <c:layout>
                <c:manualLayout>
                  <c:x val="0.22569444444444436"/>
                  <c:y val="0.123015873015873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35185185185185"/>
                      <c:h val="0.193393013373328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F3D-4776-BEE4-510D0FAADC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The mother does not work</c:v>
                </c:pt>
                <c:pt idx="1">
                  <c:v>Other</c:v>
                </c:pt>
                <c:pt idx="2">
                  <c:v>No kindergarten available</c:v>
                </c:pt>
                <c:pt idx="3">
                  <c:v>Too expensive</c:v>
                </c:pt>
                <c:pt idx="4">
                  <c:v>Quality issues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0.53245079517364502</c:v>
                </c:pt>
                <c:pt idx="1">
                  <c:v>0.27624732255935669</c:v>
                </c:pt>
                <c:pt idx="2">
                  <c:v>0.10727802850306034</c:v>
                </c:pt>
                <c:pt idx="3">
                  <c:v>4.1639659553766251E-2</c:v>
                </c:pt>
                <c:pt idx="4">
                  <c:v>3.7757308455184102E-2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3D-4776-BEE4-510D0FAADC5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spc="0" baseline="0" noProof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0" baseline="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Childcare Attendance: </a:t>
            </a:r>
          </a:p>
          <a:p>
            <a:pPr>
              <a:defRPr lang="en-US" sz="2000" noProof="0" smtClean="0">
                <a:solidFill>
                  <a:schemeClr val="accent2"/>
                </a:solidFill>
              </a:defRPr>
            </a:pPr>
            <a:r>
              <a:rPr lang="en-US" sz="2000" b="0" i="0" u="none" strike="noStrike" kern="1200" spc="0" baseline="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by consumption quintile</a:t>
            </a:r>
          </a:p>
        </c:rich>
      </c:tx>
      <c:layout>
        <c:manualLayout>
          <c:xMode val="edge"/>
          <c:yMode val="edge"/>
          <c:x val="0.13324636439211157"/>
          <c:y val="5.872200429739801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spc="0" baseline="0" noProof="0" smtClean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National</c:v>
                </c:pt>
                <c:pt idx="1">
                  <c:v>Outside Yerevan</c:v>
                </c:pt>
                <c:pt idx="2">
                  <c:v>Yerevan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0.17031142115592957</c:v>
                </c:pt>
                <c:pt idx="1">
                  <c:v>0.12</c:v>
                </c:pt>
                <c:pt idx="2">
                  <c:v>0.33044600486755371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2-4B43-ABAE-54B492262F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National</c:v>
                </c:pt>
                <c:pt idx="1">
                  <c:v>Outside Yerevan</c:v>
                </c:pt>
                <c:pt idx="2">
                  <c:v>Yerevan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0.19086398184299469</c:v>
                </c:pt>
                <c:pt idx="1">
                  <c:v>0.16</c:v>
                </c:pt>
                <c:pt idx="2">
                  <c:v>0.35861790180206299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A2-4B43-ABAE-54B492262F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National</c:v>
                </c:pt>
                <c:pt idx="1">
                  <c:v>Outside Yerevan</c:v>
                </c:pt>
                <c:pt idx="2">
                  <c:v>Yerevan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0.23577158153057098</c:v>
                </c:pt>
                <c:pt idx="1">
                  <c:v>0.19</c:v>
                </c:pt>
                <c:pt idx="2">
                  <c:v>0.33080187439918518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A2-4B43-ABAE-54B492262F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rgbClr val="E6DDE7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National</c:v>
                </c:pt>
                <c:pt idx="1">
                  <c:v>Outside Yerevan</c:v>
                </c:pt>
                <c:pt idx="2">
                  <c:v>Yerevan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0.24882955849170685</c:v>
                </c:pt>
                <c:pt idx="1">
                  <c:v>0.22</c:v>
                </c:pt>
                <c:pt idx="2">
                  <c:v>0.36234423518180847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A2-4B43-ABAE-54B492262F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Q5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National</c:v>
                </c:pt>
                <c:pt idx="1">
                  <c:v>Outside Yerevan</c:v>
                </c:pt>
                <c:pt idx="2">
                  <c:v>Yerevan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0.26499071717262268</c:v>
                </c:pt>
                <c:pt idx="1">
                  <c:v>0.23</c:v>
                </c:pt>
                <c:pt idx="2">
                  <c:v>0.26864895224571228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A2-4B43-ABAE-54B492262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7421984"/>
        <c:axId val="747416736"/>
      </c:barChart>
      <c:catAx>
        <c:axId val="74742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416736"/>
        <c:crosses val="autoZero"/>
        <c:auto val="1"/>
        <c:lblAlgn val="ctr"/>
        <c:lblOffset val="100"/>
        <c:noMultiLvlLbl val="0"/>
      </c:catAx>
      <c:valAx>
        <c:axId val="74741673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42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000" b="0" i="0" u="none" strike="noStrike" kern="1200" spc="0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by highest educational level </a:t>
            </a:r>
          </a:p>
          <a:p>
            <a:pPr>
              <a:defRPr lang="en-US" sz="2000" dirty="0" smtClean="0">
                <a:solidFill>
                  <a:schemeClr val="accent2"/>
                </a:solidFill>
              </a:defRPr>
            </a:pPr>
            <a:r>
              <a:rPr lang="en-US" sz="2000" b="0" i="0" u="none" strike="noStrike" kern="1200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of any adult in the household </a:t>
            </a:r>
          </a:p>
        </c:rich>
      </c:tx>
      <c:layout>
        <c:manualLayout>
          <c:xMode val="edge"/>
          <c:yMode val="edge"/>
          <c:x val="0.13544144080310735"/>
          <c:y val="2.2670822313911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000" b="0" i="0" u="none" strike="noStrike" kern="1200" spc="0" baseline="0" dirty="0" smtClean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500135675807633E-2"/>
          <c:y val="0.24694669702846558"/>
          <c:w val="0.84478376157186164"/>
          <c:h val="0.59799501145403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Educational level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Basic, secondary or preliminary vocational</c:v>
                </c:pt>
                <c:pt idx="1">
                  <c:v>Middle vocational (technical college, college)</c:v>
                </c:pt>
                <c:pt idx="2">
                  <c:v>Bachelor degree or higher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6F-4176-8A07-989BCEC2F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4754920"/>
        <c:axId val="724751968"/>
      </c:barChart>
      <c:catAx>
        <c:axId val="72475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751968"/>
        <c:crosses val="autoZero"/>
        <c:auto val="1"/>
        <c:lblAlgn val="ctr"/>
        <c:lblOffset val="100"/>
        <c:noMultiLvlLbl val="0"/>
      </c:catAx>
      <c:valAx>
        <c:axId val="7247519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754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F5845-52B2-4524-9267-AB7419C2EE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576FC0-6EC8-4B29-B58E-582E21D12402}">
      <dgm:prSet phldrT="[Text]" custT="1"/>
      <dgm:spPr/>
      <dgm:t>
        <a:bodyPr/>
        <a:lstStyle/>
        <a:p>
          <a:r>
            <a:rPr lang="en-US" sz="3200" b="1" dirty="0">
              <a:solidFill>
                <a:schemeClr val="accent2"/>
              </a:solidFill>
            </a:rPr>
            <a:t>Child &amp; mother health and nutrition</a:t>
          </a:r>
        </a:p>
      </dgm:t>
    </dgm:pt>
    <dgm:pt modelId="{9A4EC7B5-9D3B-4F89-9290-06AB7CEEA219}" type="parTrans" cxnId="{433562A4-3401-45DC-BBDF-45CB8341B256}">
      <dgm:prSet/>
      <dgm:spPr/>
      <dgm:t>
        <a:bodyPr/>
        <a:lstStyle/>
        <a:p>
          <a:endParaRPr lang="en-US"/>
        </a:p>
      </dgm:t>
    </dgm:pt>
    <dgm:pt modelId="{D10F4E05-FC11-4F26-AA9D-580E68DADC8E}" type="sibTrans" cxnId="{433562A4-3401-45DC-BBDF-45CB8341B256}">
      <dgm:prSet/>
      <dgm:spPr/>
      <dgm:t>
        <a:bodyPr/>
        <a:lstStyle/>
        <a:p>
          <a:endParaRPr lang="en-US"/>
        </a:p>
      </dgm:t>
    </dgm:pt>
    <dgm:pt modelId="{43142A7D-4A10-487F-A6ED-94025485997D}">
      <dgm:prSet phldrT="[Text]" custT="1"/>
      <dgm:spPr/>
      <dgm:t>
        <a:bodyPr/>
        <a:lstStyle/>
        <a:p>
          <a:r>
            <a:rPr lang="en-US" sz="1600" dirty="0"/>
            <a:t>97% women receive ANC &amp; skilled assistance for delivery and PNC</a:t>
          </a:r>
        </a:p>
      </dgm:t>
    </dgm:pt>
    <dgm:pt modelId="{FD68BC9F-7FAA-49C5-9293-0955A5B2637C}" type="parTrans" cxnId="{7FDBA88B-38A0-4CE3-8D3B-CCF083A1F340}">
      <dgm:prSet/>
      <dgm:spPr/>
      <dgm:t>
        <a:bodyPr/>
        <a:lstStyle/>
        <a:p>
          <a:endParaRPr lang="en-US"/>
        </a:p>
      </dgm:t>
    </dgm:pt>
    <dgm:pt modelId="{057C4B01-F057-415B-8567-A245428ACE17}" type="sibTrans" cxnId="{7FDBA88B-38A0-4CE3-8D3B-CCF083A1F340}">
      <dgm:prSet/>
      <dgm:spPr/>
      <dgm:t>
        <a:bodyPr/>
        <a:lstStyle/>
        <a:p>
          <a:endParaRPr lang="en-US"/>
        </a:p>
      </dgm:t>
    </dgm:pt>
    <dgm:pt modelId="{0D61B750-E6F8-42CA-963F-9BBCBACB8065}">
      <dgm:prSet phldrT="[Text]" custT="1"/>
      <dgm:spPr/>
      <dgm:t>
        <a:bodyPr/>
        <a:lstStyle/>
        <a:p>
          <a:r>
            <a:rPr lang="en-US" sz="1600" dirty="0"/>
            <a:t>9% children under 5 are stunted, 14% are overweighed or obese, specially in bottom 3 wealth quintiles, in rural areas with mothers with secondary education or less</a:t>
          </a:r>
        </a:p>
      </dgm:t>
    </dgm:pt>
    <dgm:pt modelId="{31AD86D7-E6FE-4140-85E6-0159E063EF60}" type="parTrans" cxnId="{F863AD72-4CE7-4497-AADF-8E64962873D5}">
      <dgm:prSet/>
      <dgm:spPr/>
      <dgm:t>
        <a:bodyPr/>
        <a:lstStyle/>
        <a:p>
          <a:endParaRPr lang="en-US"/>
        </a:p>
      </dgm:t>
    </dgm:pt>
    <dgm:pt modelId="{A036C300-EE02-417E-87FB-C2D1735DD678}" type="sibTrans" cxnId="{F863AD72-4CE7-4497-AADF-8E64962873D5}">
      <dgm:prSet/>
      <dgm:spPr/>
      <dgm:t>
        <a:bodyPr/>
        <a:lstStyle/>
        <a:p>
          <a:endParaRPr lang="en-US"/>
        </a:p>
      </dgm:t>
    </dgm:pt>
    <dgm:pt modelId="{250D475A-51BE-4AA2-9C52-F3001ADE548E}">
      <dgm:prSet phldrT="[Text]" custT="1"/>
      <dgm:spPr/>
      <dgm:t>
        <a:bodyPr/>
        <a:lstStyle/>
        <a:p>
          <a:r>
            <a:rPr lang="en-US" sz="3200" b="1" dirty="0">
              <a:solidFill>
                <a:schemeClr val="accent2"/>
              </a:solidFill>
            </a:rPr>
            <a:t>Access to education/ stimulation</a:t>
          </a:r>
        </a:p>
      </dgm:t>
    </dgm:pt>
    <dgm:pt modelId="{F39D8B1D-D6BF-46B3-AD48-63056DF1A7D8}" type="parTrans" cxnId="{D8BBFD08-82A8-410F-B3DE-A870409D479A}">
      <dgm:prSet/>
      <dgm:spPr/>
      <dgm:t>
        <a:bodyPr/>
        <a:lstStyle/>
        <a:p>
          <a:endParaRPr lang="en-US"/>
        </a:p>
      </dgm:t>
    </dgm:pt>
    <dgm:pt modelId="{87E025B0-8589-474A-ACB6-F5482055A7D9}" type="sibTrans" cxnId="{D8BBFD08-82A8-410F-B3DE-A870409D479A}">
      <dgm:prSet/>
      <dgm:spPr/>
      <dgm:t>
        <a:bodyPr/>
        <a:lstStyle/>
        <a:p>
          <a:endParaRPr lang="en-US"/>
        </a:p>
      </dgm:t>
    </dgm:pt>
    <dgm:pt modelId="{E8A1BE9E-7836-405F-BD8C-09F3CD90A4E1}">
      <dgm:prSet phldrT="[Text]" custT="1"/>
      <dgm:spPr/>
      <dgm:t>
        <a:bodyPr/>
        <a:lstStyle/>
        <a:p>
          <a:r>
            <a:rPr lang="en-US" sz="2000" b="0" i="0" u="none" dirty="0"/>
            <a:t>51.97% of children between 3 and 5 enrolled in pre-school (UNESCO 2018)</a:t>
          </a:r>
          <a:endParaRPr lang="en-US" sz="2000" dirty="0"/>
        </a:p>
      </dgm:t>
    </dgm:pt>
    <dgm:pt modelId="{71FBEC29-6483-4CE7-AD1C-10CDD8BC6CE6}" type="parTrans" cxnId="{95CD2913-101E-4AD1-B2A7-1727D619BE80}">
      <dgm:prSet/>
      <dgm:spPr/>
      <dgm:t>
        <a:bodyPr/>
        <a:lstStyle/>
        <a:p>
          <a:endParaRPr lang="en-US"/>
        </a:p>
      </dgm:t>
    </dgm:pt>
    <dgm:pt modelId="{0845ACB5-DC99-4006-8E4A-1458BED5C885}" type="sibTrans" cxnId="{95CD2913-101E-4AD1-B2A7-1727D619BE80}">
      <dgm:prSet/>
      <dgm:spPr/>
      <dgm:t>
        <a:bodyPr/>
        <a:lstStyle/>
        <a:p>
          <a:endParaRPr lang="en-US"/>
        </a:p>
      </dgm:t>
    </dgm:pt>
    <dgm:pt modelId="{D6C3A246-8C01-4FD1-BC24-F29BBA8FFB07}">
      <dgm:prSet phldrT="[Text]" custT="1"/>
      <dgm:spPr/>
      <dgm:t>
        <a:bodyPr/>
        <a:lstStyle/>
        <a:p>
          <a:r>
            <a:rPr lang="en-US" sz="3200" b="1" dirty="0">
              <a:solidFill>
                <a:schemeClr val="accent2"/>
              </a:solidFill>
            </a:rPr>
            <a:t>Child      protection</a:t>
          </a:r>
        </a:p>
      </dgm:t>
    </dgm:pt>
    <dgm:pt modelId="{01729BC7-8F1A-4A9B-AB6C-DA09646390D8}" type="parTrans" cxnId="{C064BBA9-EDBF-49A9-B38A-8F150DEDD665}">
      <dgm:prSet/>
      <dgm:spPr/>
      <dgm:t>
        <a:bodyPr/>
        <a:lstStyle/>
        <a:p>
          <a:endParaRPr lang="en-US"/>
        </a:p>
      </dgm:t>
    </dgm:pt>
    <dgm:pt modelId="{402A459F-A42C-44C4-9884-D8C0DF7B462F}" type="sibTrans" cxnId="{C064BBA9-EDBF-49A9-B38A-8F150DEDD665}">
      <dgm:prSet/>
      <dgm:spPr/>
      <dgm:t>
        <a:bodyPr/>
        <a:lstStyle/>
        <a:p>
          <a:endParaRPr lang="en-US"/>
        </a:p>
      </dgm:t>
    </dgm:pt>
    <dgm:pt modelId="{DD513EE1-AE1B-4953-9ABE-1EB96238DB44}">
      <dgm:prSet phldrT="[Text]" custT="1"/>
      <dgm:spPr/>
      <dgm:t>
        <a:bodyPr/>
        <a:lstStyle/>
        <a:p>
          <a:r>
            <a:rPr lang="en-US" sz="2000" dirty="0"/>
            <a:t>99% of children under 5 have birth certificate (DHS 2015/16), though regional differences, 3.5% children in Ararat lack certificate</a:t>
          </a:r>
          <a:r>
            <a:rPr lang="en-US" sz="2000" dirty="0">
              <a:sym typeface="Wingdings" panose="05000000000000000000" pitchFamily="2" charset="2"/>
            </a:rPr>
            <a:t> </a:t>
          </a:r>
          <a:r>
            <a:rPr lang="en-US" sz="2000" dirty="0"/>
            <a:t>necessary to access key services</a:t>
          </a:r>
        </a:p>
      </dgm:t>
    </dgm:pt>
    <dgm:pt modelId="{AF155F15-4B8F-4E36-8875-446C8D336AD5}" type="parTrans" cxnId="{DB1016A7-4286-4D46-BFAA-E7D9C205CBD0}">
      <dgm:prSet/>
      <dgm:spPr/>
      <dgm:t>
        <a:bodyPr/>
        <a:lstStyle/>
        <a:p>
          <a:endParaRPr lang="en-US"/>
        </a:p>
      </dgm:t>
    </dgm:pt>
    <dgm:pt modelId="{2874D5EE-8C8A-460F-A3F0-5B918D5D188A}" type="sibTrans" cxnId="{DB1016A7-4286-4D46-BFAA-E7D9C205CBD0}">
      <dgm:prSet/>
      <dgm:spPr/>
      <dgm:t>
        <a:bodyPr/>
        <a:lstStyle/>
        <a:p>
          <a:endParaRPr lang="en-US"/>
        </a:p>
      </dgm:t>
    </dgm:pt>
    <dgm:pt modelId="{E27431D0-DCB7-45B5-98D5-CB8800A2ECE6}">
      <dgm:prSet phldrT="[Text]" custT="1"/>
      <dgm:spPr/>
      <dgm:t>
        <a:bodyPr/>
        <a:lstStyle/>
        <a:p>
          <a:r>
            <a:rPr lang="en-US" sz="1600" dirty="0"/>
            <a:t>Almost all children are breastfed at some point but only 45% exclusively breastfed for 6 months, 25% between 6 and 23 months are fed with acceptable dietary standards. </a:t>
          </a:r>
        </a:p>
      </dgm:t>
    </dgm:pt>
    <dgm:pt modelId="{F963E7D2-D26B-4470-A347-B0559C81D2ED}" type="parTrans" cxnId="{8E507914-ED2A-4FBD-A066-F39043C6453F}">
      <dgm:prSet/>
      <dgm:spPr/>
      <dgm:t>
        <a:bodyPr/>
        <a:lstStyle/>
        <a:p>
          <a:endParaRPr lang="en-US"/>
        </a:p>
      </dgm:t>
    </dgm:pt>
    <dgm:pt modelId="{86E85B30-F38D-4F15-83CF-D12964A3F530}" type="sibTrans" cxnId="{8E507914-ED2A-4FBD-A066-F39043C6453F}">
      <dgm:prSet/>
      <dgm:spPr/>
      <dgm:t>
        <a:bodyPr/>
        <a:lstStyle/>
        <a:p>
          <a:endParaRPr lang="en-US"/>
        </a:p>
      </dgm:t>
    </dgm:pt>
    <dgm:pt modelId="{F7A7A041-4926-4E06-A5DD-E657F7619A0B}">
      <dgm:prSet phldrT="[Text]" custT="1"/>
      <dgm:spPr/>
      <dgm:t>
        <a:bodyPr/>
        <a:lstStyle/>
        <a:p>
          <a:r>
            <a:rPr lang="en-US" sz="1600" dirty="0"/>
            <a:t>84% receive all WHO recommended vaccinations </a:t>
          </a:r>
        </a:p>
      </dgm:t>
    </dgm:pt>
    <dgm:pt modelId="{ECB79FBE-9A44-46FB-8D19-C1548908DF34}" type="parTrans" cxnId="{B709FD86-8EAE-49ED-BADF-A06D79A31FD8}">
      <dgm:prSet/>
      <dgm:spPr/>
      <dgm:t>
        <a:bodyPr/>
        <a:lstStyle/>
        <a:p>
          <a:endParaRPr lang="en-US"/>
        </a:p>
      </dgm:t>
    </dgm:pt>
    <dgm:pt modelId="{E6676826-0E49-401E-8C0C-56F3822A331E}" type="sibTrans" cxnId="{B709FD86-8EAE-49ED-BADF-A06D79A31FD8}">
      <dgm:prSet/>
      <dgm:spPr/>
      <dgm:t>
        <a:bodyPr/>
        <a:lstStyle/>
        <a:p>
          <a:endParaRPr lang="en-US"/>
        </a:p>
      </dgm:t>
    </dgm:pt>
    <dgm:pt modelId="{9399CD52-0557-49AD-AF69-6E48402FA864}" type="pres">
      <dgm:prSet presAssocID="{A0DF5845-52B2-4524-9267-AB7419C2EED3}" presName="theList" presStyleCnt="0">
        <dgm:presLayoutVars>
          <dgm:dir/>
          <dgm:animLvl val="lvl"/>
          <dgm:resizeHandles val="exact"/>
        </dgm:presLayoutVars>
      </dgm:prSet>
      <dgm:spPr/>
    </dgm:pt>
    <dgm:pt modelId="{830F8D7F-E767-4F43-B754-3A0B10054572}" type="pres">
      <dgm:prSet presAssocID="{68576FC0-6EC8-4B29-B58E-582E21D12402}" presName="compNode" presStyleCnt="0"/>
      <dgm:spPr/>
    </dgm:pt>
    <dgm:pt modelId="{2A99DC1E-DEBA-4D1B-94EB-13814139B895}" type="pres">
      <dgm:prSet presAssocID="{68576FC0-6EC8-4B29-B58E-582E21D12402}" presName="aNode" presStyleLbl="bgShp" presStyleIdx="0" presStyleCnt="3"/>
      <dgm:spPr/>
    </dgm:pt>
    <dgm:pt modelId="{5AA1E188-A2A9-4E9E-8C98-5A2F62D3A76F}" type="pres">
      <dgm:prSet presAssocID="{68576FC0-6EC8-4B29-B58E-582E21D12402}" presName="textNode" presStyleLbl="bgShp" presStyleIdx="0" presStyleCnt="3"/>
      <dgm:spPr/>
    </dgm:pt>
    <dgm:pt modelId="{640A248D-B667-4D61-83B7-19D843A94E34}" type="pres">
      <dgm:prSet presAssocID="{68576FC0-6EC8-4B29-B58E-582E21D12402}" presName="compChildNode" presStyleCnt="0"/>
      <dgm:spPr/>
    </dgm:pt>
    <dgm:pt modelId="{043E83F8-1A5E-4DD6-9BA6-E16411A08A7B}" type="pres">
      <dgm:prSet presAssocID="{68576FC0-6EC8-4B29-B58E-582E21D12402}" presName="theInnerList" presStyleCnt="0"/>
      <dgm:spPr/>
    </dgm:pt>
    <dgm:pt modelId="{71A6B4C1-A630-43BE-8156-E658741AE32D}" type="pres">
      <dgm:prSet presAssocID="{43142A7D-4A10-487F-A6ED-94025485997D}" presName="childNode" presStyleLbl="node1" presStyleIdx="0" presStyleCnt="6" custScaleX="117400" custScaleY="272264" custLinFactY="-21754" custLinFactNeighborY="-100000">
        <dgm:presLayoutVars>
          <dgm:bulletEnabled val="1"/>
        </dgm:presLayoutVars>
      </dgm:prSet>
      <dgm:spPr/>
    </dgm:pt>
    <dgm:pt modelId="{28658946-4326-45E2-91E1-A752B64B8FAC}" type="pres">
      <dgm:prSet presAssocID="{43142A7D-4A10-487F-A6ED-94025485997D}" presName="aSpace2" presStyleCnt="0"/>
      <dgm:spPr/>
    </dgm:pt>
    <dgm:pt modelId="{70FC0DD4-3889-49A8-9748-1D7D9DD92240}" type="pres">
      <dgm:prSet presAssocID="{0D61B750-E6F8-42CA-963F-9BBCBACB8065}" presName="childNode" presStyleLbl="node1" presStyleIdx="1" presStyleCnt="6" custScaleX="117399" custScaleY="539419" custLinFactY="-11561" custLinFactNeighborX="0" custLinFactNeighborY="-100000">
        <dgm:presLayoutVars>
          <dgm:bulletEnabled val="1"/>
        </dgm:presLayoutVars>
      </dgm:prSet>
      <dgm:spPr/>
    </dgm:pt>
    <dgm:pt modelId="{505A0CF3-E8F4-4A6B-9FCB-4DE3ABE3AA69}" type="pres">
      <dgm:prSet presAssocID="{0D61B750-E6F8-42CA-963F-9BBCBACB8065}" presName="aSpace2" presStyleCnt="0"/>
      <dgm:spPr/>
    </dgm:pt>
    <dgm:pt modelId="{20D9BBC7-4342-4163-B592-54EE9794CFAC}" type="pres">
      <dgm:prSet presAssocID="{E27431D0-DCB7-45B5-98D5-CB8800A2ECE6}" presName="childNode" presStyleLbl="node1" presStyleIdx="2" presStyleCnt="6" custScaleX="118061" custScaleY="524988">
        <dgm:presLayoutVars>
          <dgm:bulletEnabled val="1"/>
        </dgm:presLayoutVars>
      </dgm:prSet>
      <dgm:spPr/>
    </dgm:pt>
    <dgm:pt modelId="{736645C8-B089-4D10-BBE8-0FB8998564BC}" type="pres">
      <dgm:prSet presAssocID="{E27431D0-DCB7-45B5-98D5-CB8800A2ECE6}" presName="aSpace2" presStyleCnt="0"/>
      <dgm:spPr/>
    </dgm:pt>
    <dgm:pt modelId="{C3C02194-B9F9-4379-ACE8-A170B2F44E86}" type="pres">
      <dgm:prSet presAssocID="{F7A7A041-4926-4E06-A5DD-E657F7619A0B}" presName="childNode" presStyleLbl="node1" presStyleIdx="3" presStyleCnt="6" custScaleX="116628" custScaleY="198613" custLinFactY="11304" custLinFactNeighborX="-386" custLinFactNeighborY="100000">
        <dgm:presLayoutVars>
          <dgm:bulletEnabled val="1"/>
        </dgm:presLayoutVars>
      </dgm:prSet>
      <dgm:spPr/>
    </dgm:pt>
    <dgm:pt modelId="{E1520E73-CDC9-452B-801D-88B34A612AEB}" type="pres">
      <dgm:prSet presAssocID="{68576FC0-6EC8-4B29-B58E-582E21D12402}" presName="aSpace" presStyleCnt="0"/>
      <dgm:spPr/>
    </dgm:pt>
    <dgm:pt modelId="{9C18F1D0-4909-4C86-811A-6793FDEBCC38}" type="pres">
      <dgm:prSet presAssocID="{250D475A-51BE-4AA2-9C52-F3001ADE548E}" presName="compNode" presStyleCnt="0"/>
      <dgm:spPr/>
    </dgm:pt>
    <dgm:pt modelId="{E2841AFB-DE31-403C-B71B-F886E867CA49}" type="pres">
      <dgm:prSet presAssocID="{250D475A-51BE-4AA2-9C52-F3001ADE548E}" presName="aNode" presStyleLbl="bgShp" presStyleIdx="1" presStyleCnt="3"/>
      <dgm:spPr/>
    </dgm:pt>
    <dgm:pt modelId="{D5E11775-3FEF-46D0-AAB5-673E92E59B13}" type="pres">
      <dgm:prSet presAssocID="{250D475A-51BE-4AA2-9C52-F3001ADE548E}" presName="textNode" presStyleLbl="bgShp" presStyleIdx="1" presStyleCnt="3"/>
      <dgm:spPr/>
    </dgm:pt>
    <dgm:pt modelId="{74EB31E2-BCC9-4817-B58A-4248E621EA19}" type="pres">
      <dgm:prSet presAssocID="{250D475A-51BE-4AA2-9C52-F3001ADE548E}" presName="compChildNode" presStyleCnt="0"/>
      <dgm:spPr/>
    </dgm:pt>
    <dgm:pt modelId="{A7AC0293-B85A-4971-AE26-E08DBC792E35}" type="pres">
      <dgm:prSet presAssocID="{250D475A-51BE-4AA2-9C52-F3001ADE548E}" presName="theInnerList" presStyleCnt="0"/>
      <dgm:spPr/>
    </dgm:pt>
    <dgm:pt modelId="{6CECD183-E449-4ED7-8264-B9972EF867F7}" type="pres">
      <dgm:prSet presAssocID="{E8A1BE9E-7836-405F-BD8C-09F3CD90A4E1}" presName="childNode" presStyleLbl="node1" presStyleIdx="4" presStyleCnt="6">
        <dgm:presLayoutVars>
          <dgm:bulletEnabled val="1"/>
        </dgm:presLayoutVars>
      </dgm:prSet>
      <dgm:spPr/>
    </dgm:pt>
    <dgm:pt modelId="{73824D4B-E26E-458B-AF75-198CEE62E628}" type="pres">
      <dgm:prSet presAssocID="{250D475A-51BE-4AA2-9C52-F3001ADE548E}" presName="aSpace" presStyleCnt="0"/>
      <dgm:spPr/>
    </dgm:pt>
    <dgm:pt modelId="{3C54DBD4-891F-4F9C-99F4-84EDECA6AB41}" type="pres">
      <dgm:prSet presAssocID="{D6C3A246-8C01-4FD1-BC24-F29BBA8FFB07}" presName="compNode" presStyleCnt="0"/>
      <dgm:spPr/>
    </dgm:pt>
    <dgm:pt modelId="{4D3EF76D-4C36-466E-BAE9-2BE4A5E723E0}" type="pres">
      <dgm:prSet presAssocID="{D6C3A246-8C01-4FD1-BC24-F29BBA8FFB07}" presName="aNode" presStyleLbl="bgShp" presStyleIdx="2" presStyleCnt="3"/>
      <dgm:spPr/>
    </dgm:pt>
    <dgm:pt modelId="{B20B34CA-46B7-4F53-B8BB-B81FC1F35EA4}" type="pres">
      <dgm:prSet presAssocID="{D6C3A246-8C01-4FD1-BC24-F29BBA8FFB07}" presName="textNode" presStyleLbl="bgShp" presStyleIdx="2" presStyleCnt="3"/>
      <dgm:spPr/>
    </dgm:pt>
    <dgm:pt modelId="{4DE93E4D-13E2-4E71-B0C5-6DE59A7098C9}" type="pres">
      <dgm:prSet presAssocID="{D6C3A246-8C01-4FD1-BC24-F29BBA8FFB07}" presName="compChildNode" presStyleCnt="0"/>
      <dgm:spPr/>
    </dgm:pt>
    <dgm:pt modelId="{F75E9377-FF08-42EE-A60E-FD564FF119DB}" type="pres">
      <dgm:prSet presAssocID="{D6C3A246-8C01-4FD1-BC24-F29BBA8FFB07}" presName="theInnerList" presStyleCnt="0"/>
      <dgm:spPr/>
    </dgm:pt>
    <dgm:pt modelId="{A8CCD04C-2975-46CA-82FF-EA541400FF06}" type="pres">
      <dgm:prSet presAssocID="{DD513EE1-AE1B-4953-9ABE-1EB96238DB44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8172900-F67B-45CF-81EB-798883A2C838}" type="presOf" srcId="{DD513EE1-AE1B-4953-9ABE-1EB96238DB44}" destId="{A8CCD04C-2975-46CA-82FF-EA541400FF06}" srcOrd="0" destOrd="0" presId="urn:microsoft.com/office/officeart/2005/8/layout/lProcess2"/>
    <dgm:cxn modelId="{76159305-1BFF-4B70-A692-7EB21373F13E}" type="presOf" srcId="{250D475A-51BE-4AA2-9C52-F3001ADE548E}" destId="{E2841AFB-DE31-403C-B71B-F886E867CA49}" srcOrd="0" destOrd="0" presId="urn:microsoft.com/office/officeart/2005/8/layout/lProcess2"/>
    <dgm:cxn modelId="{D8BBFD08-82A8-410F-B3DE-A870409D479A}" srcId="{A0DF5845-52B2-4524-9267-AB7419C2EED3}" destId="{250D475A-51BE-4AA2-9C52-F3001ADE548E}" srcOrd="1" destOrd="0" parTransId="{F39D8B1D-D6BF-46B3-AD48-63056DF1A7D8}" sibTransId="{87E025B0-8589-474A-ACB6-F5482055A7D9}"/>
    <dgm:cxn modelId="{95CD2913-101E-4AD1-B2A7-1727D619BE80}" srcId="{250D475A-51BE-4AA2-9C52-F3001ADE548E}" destId="{E8A1BE9E-7836-405F-BD8C-09F3CD90A4E1}" srcOrd="0" destOrd="0" parTransId="{71FBEC29-6483-4CE7-AD1C-10CDD8BC6CE6}" sibTransId="{0845ACB5-DC99-4006-8E4A-1458BED5C885}"/>
    <dgm:cxn modelId="{8E507914-ED2A-4FBD-A066-F39043C6453F}" srcId="{68576FC0-6EC8-4B29-B58E-582E21D12402}" destId="{E27431D0-DCB7-45B5-98D5-CB8800A2ECE6}" srcOrd="2" destOrd="0" parTransId="{F963E7D2-D26B-4470-A347-B0559C81D2ED}" sibTransId="{86E85B30-F38D-4F15-83CF-D12964A3F530}"/>
    <dgm:cxn modelId="{D7435430-73FA-4767-BCD3-F211206E3AC1}" type="presOf" srcId="{D6C3A246-8C01-4FD1-BC24-F29BBA8FFB07}" destId="{B20B34CA-46B7-4F53-B8BB-B81FC1F35EA4}" srcOrd="1" destOrd="0" presId="urn:microsoft.com/office/officeart/2005/8/layout/lProcess2"/>
    <dgm:cxn modelId="{16A2FA31-2268-4FD6-A517-62ED62CC85C8}" type="presOf" srcId="{43142A7D-4A10-487F-A6ED-94025485997D}" destId="{71A6B4C1-A630-43BE-8156-E658741AE32D}" srcOrd="0" destOrd="0" presId="urn:microsoft.com/office/officeart/2005/8/layout/lProcess2"/>
    <dgm:cxn modelId="{EE75376C-28A6-41AA-80B2-BEE6F6D55D76}" type="presOf" srcId="{68576FC0-6EC8-4B29-B58E-582E21D12402}" destId="{5AA1E188-A2A9-4E9E-8C98-5A2F62D3A76F}" srcOrd="1" destOrd="0" presId="urn:microsoft.com/office/officeart/2005/8/layout/lProcess2"/>
    <dgm:cxn modelId="{F863AD72-4CE7-4497-AADF-8E64962873D5}" srcId="{68576FC0-6EC8-4B29-B58E-582E21D12402}" destId="{0D61B750-E6F8-42CA-963F-9BBCBACB8065}" srcOrd="1" destOrd="0" parTransId="{31AD86D7-E6FE-4140-85E6-0159E063EF60}" sibTransId="{A036C300-EE02-417E-87FB-C2D1735DD678}"/>
    <dgm:cxn modelId="{B709FD86-8EAE-49ED-BADF-A06D79A31FD8}" srcId="{68576FC0-6EC8-4B29-B58E-582E21D12402}" destId="{F7A7A041-4926-4E06-A5DD-E657F7619A0B}" srcOrd="3" destOrd="0" parTransId="{ECB79FBE-9A44-46FB-8D19-C1548908DF34}" sibTransId="{E6676826-0E49-401E-8C0C-56F3822A331E}"/>
    <dgm:cxn modelId="{7FDBA88B-38A0-4CE3-8D3B-CCF083A1F340}" srcId="{68576FC0-6EC8-4B29-B58E-582E21D12402}" destId="{43142A7D-4A10-487F-A6ED-94025485997D}" srcOrd="0" destOrd="0" parTransId="{FD68BC9F-7FAA-49C5-9293-0955A5B2637C}" sibTransId="{057C4B01-F057-415B-8567-A245428ACE17}"/>
    <dgm:cxn modelId="{4F73288F-18E6-46E1-B86F-97A51A000760}" type="presOf" srcId="{68576FC0-6EC8-4B29-B58E-582E21D12402}" destId="{2A99DC1E-DEBA-4D1B-94EB-13814139B895}" srcOrd="0" destOrd="0" presId="urn:microsoft.com/office/officeart/2005/8/layout/lProcess2"/>
    <dgm:cxn modelId="{E3D3AE9D-4C81-49D0-840B-150DE77C8DB3}" type="presOf" srcId="{0D61B750-E6F8-42CA-963F-9BBCBACB8065}" destId="{70FC0DD4-3889-49A8-9748-1D7D9DD92240}" srcOrd="0" destOrd="0" presId="urn:microsoft.com/office/officeart/2005/8/layout/lProcess2"/>
    <dgm:cxn modelId="{433562A4-3401-45DC-BBDF-45CB8341B256}" srcId="{A0DF5845-52B2-4524-9267-AB7419C2EED3}" destId="{68576FC0-6EC8-4B29-B58E-582E21D12402}" srcOrd="0" destOrd="0" parTransId="{9A4EC7B5-9D3B-4F89-9290-06AB7CEEA219}" sibTransId="{D10F4E05-FC11-4F26-AA9D-580E68DADC8E}"/>
    <dgm:cxn modelId="{DB1016A7-4286-4D46-BFAA-E7D9C205CBD0}" srcId="{D6C3A246-8C01-4FD1-BC24-F29BBA8FFB07}" destId="{DD513EE1-AE1B-4953-9ABE-1EB96238DB44}" srcOrd="0" destOrd="0" parTransId="{AF155F15-4B8F-4E36-8875-446C8D336AD5}" sibTransId="{2874D5EE-8C8A-460F-A3F0-5B918D5D188A}"/>
    <dgm:cxn modelId="{C064BBA9-EDBF-49A9-B38A-8F150DEDD665}" srcId="{A0DF5845-52B2-4524-9267-AB7419C2EED3}" destId="{D6C3A246-8C01-4FD1-BC24-F29BBA8FFB07}" srcOrd="2" destOrd="0" parTransId="{01729BC7-8F1A-4A9B-AB6C-DA09646390D8}" sibTransId="{402A459F-A42C-44C4-9884-D8C0DF7B462F}"/>
    <dgm:cxn modelId="{202C63C1-BEE8-4304-91A8-15561892C2C2}" type="presOf" srcId="{F7A7A041-4926-4E06-A5DD-E657F7619A0B}" destId="{C3C02194-B9F9-4379-ACE8-A170B2F44E86}" srcOrd="0" destOrd="0" presId="urn:microsoft.com/office/officeart/2005/8/layout/lProcess2"/>
    <dgm:cxn modelId="{A14624CA-F201-40DF-A649-7E4366A01323}" type="presOf" srcId="{D6C3A246-8C01-4FD1-BC24-F29BBA8FFB07}" destId="{4D3EF76D-4C36-466E-BAE9-2BE4A5E723E0}" srcOrd="0" destOrd="0" presId="urn:microsoft.com/office/officeart/2005/8/layout/lProcess2"/>
    <dgm:cxn modelId="{6FD556D1-E042-42D5-8433-74DC80E187C5}" type="presOf" srcId="{E27431D0-DCB7-45B5-98D5-CB8800A2ECE6}" destId="{20D9BBC7-4342-4163-B592-54EE9794CFAC}" srcOrd="0" destOrd="0" presId="urn:microsoft.com/office/officeart/2005/8/layout/lProcess2"/>
    <dgm:cxn modelId="{5D6D0EDC-2A43-4FC7-8DD1-5E2A1B1F9704}" type="presOf" srcId="{A0DF5845-52B2-4524-9267-AB7419C2EED3}" destId="{9399CD52-0557-49AD-AF69-6E48402FA864}" srcOrd="0" destOrd="0" presId="urn:microsoft.com/office/officeart/2005/8/layout/lProcess2"/>
    <dgm:cxn modelId="{75A4A4DE-1B0A-46C4-9635-11A925FA6EB0}" type="presOf" srcId="{E8A1BE9E-7836-405F-BD8C-09F3CD90A4E1}" destId="{6CECD183-E449-4ED7-8264-B9972EF867F7}" srcOrd="0" destOrd="0" presId="urn:microsoft.com/office/officeart/2005/8/layout/lProcess2"/>
    <dgm:cxn modelId="{7B0929F1-3962-4E4A-B6D6-1A454FC1C14D}" type="presOf" srcId="{250D475A-51BE-4AA2-9C52-F3001ADE548E}" destId="{D5E11775-3FEF-46D0-AAB5-673E92E59B13}" srcOrd="1" destOrd="0" presId="urn:microsoft.com/office/officeart/2005/8/layout/lProcess2"/>
    <dgm:cxn modelId="{7421EAB5-C2D6-4041-973A-AD7875796CE4}" type="presParOf" srcId="{9399CD52-0557-49AD-AF69-6E48402FA864}" destId="{830F8D7F-E767-4F43-B754-3A0B10054572}" srcOrd="0" destOrd="0" presId="urn:microsoft.com/office/officeart/2005/8/layout/lProcess2"/>
    <dgm:cxn modelId="{7A945C35-9D3C-4248-8BC0-5834370B9D7D}" type="presParOf" srcId="{830F8D7F-E767-4F43-B754-3A0B10054572}" destId="{2A99DC1E-DEBA-4D1B-94EB-13814139B895}" srcOrd="0" destOrd="0" presId="urn:microsoft.com/office/officeart/2005/8/layout/lProcess2"/>
    <dgm:cxn modelId="{854CA02E-FBB7-49E5-9FF1-009F46CFDE38}" type="presParOf" srcId="{830F8D7F-E767-4F43-B754-3A0B10054572}" destId="{5AA1E188-A2A9-4E9E-8C98-5A2F62D3A76F}" srcOrd="1" destOrd="0" presId="urn:microsoft.com/office/officeart/2005/8/layout/lProcess2"/>
    <dgm:cxn modelId="{B4AB6B97-F85B-44F5-AAD5-6BF4DA66BEAF}" type="presParOf" srcId="{830F8D7F-E767-4F43-B754-3A0B10054572}" destId="{640A248D-B667-4D61-83B7-19D843A94E34}" srcOrd="2" destOrd="0" presId="urn:microsoft.com/office/officeart/2005/8/layout/lProcess2"/>
    <dgm:cxn modelId="{54765AA6-3779-4385-946D-343E19325B3F}" type="presParOf" srcId="{640A248D-B667-4D61-83B7-19D843A94E34}" destId="{043E83F8-1A5E-4DD6-9BA6-E16411A08A7B}" srcOrd="0" destOrd="0" presId="urn:microsoft.com/office/officeart/2005/8/layout/lProcess2"/>
    <dgm:cxn modelId="{2DC3DBB3-1696-4D05-B7AE-D724CAB9C565}" type="presParOf" srcId="{043E83F8-1A5E-4DD6-9BA6-E16411A08A7B}" destId="{71A6B4C1-A630-43BE-8156-E658741AE32D}" srcOrd="0" destOrd="0" presId="urn:microsoft.com/office/officeart/2005/8/layout/lProcess2"/>
    <dgm:cxn modelId="{8CB1C171-0745-4745-B7DC-49FFC32E0D32}" type="presParOf" srcId="{043E83F8-1A5E-4DD6-9BA6-E16411A08A7B}" destId="{28658946-4326-45E2-91E1-A752B64B8FAC}" srcOrd="1" destOrd="0" presId="urn:microsoft.com/office/officeart/2005/8/layout/lProcess2"/>
    <dgm:cxn modelId="{00EF567E-B2E1-4088-A08B-FAD849FFB318}" type="presParOf" srcId="{043E83F8-1A5E-4DD6-9BA6-E16411A08A7B}" destId="{70FC0DD4-3889-49A8-9748-1D7D9DD92240}" srcOrd="2" destOrd="0" presId="urn:microsoft.com/office/officeart/2005/8/layout/lProcess2"/>
    <dgm:cxn modelId="{DA6B3023-A0E0-4CC1-9635-6ED82959830B}" type="presParOf" srcId="{043E83F8-1A5E-4DD6-9BA6-E16411A08A7B}" destId="{505A0CF3-E8F4-4A6B-9FCB-4DE3ABE3AA69}" srcOrd="3" destOrd="0" presId="urn:microsoft.com/office/officeart/2005/8/layout/lProcess2"/>
    <dgm:cxn modelId="{6B1E42B9-607B-4F98-9DBC-92FBC41F8FEC}" type="presParOf" srcId="{043E83F8-1A5E-4DD6-9BA6-E16411A08A7B}" destId="{20D9BBC7-4342-4163-B592-54EE9794CFAC}" srcOrd="4" destOrd="0" presId="urn:microsoft.com/office/officeart/2005/8/layout/lProcess2"/>
    <dgm:cxn modelId="{4192E81D-4745-4225-A874-8CB88898BFF3}" type="presParOf" srcId="{043E83F8-1A5E-4DD6-9BA6-E16411A08A7B}" destId="{736645C8-B089-4D10-BBE8-0FB8998564BC}" srcOrd="5" destOrd="0" presId="urn:microsoft.com/office/officeart/2005/8/layout/lProcess2"/>
    <dgm:cxn modelId="{CEC8B83E-D8CF-4ED8-A7E6-A0E44564769B}" type="presParOf" srcId="{043E83F8-1A5E-4DD6-9BA6-E16411A08A7B}" destId="{C3C02194-B9F9-4379-ACE8-A170B2F44E86}" srcOrd="6" destOrd="0" presId="urn:microsoft.com/office/officeart/2005/8/layout/lProcess2"/>
    <dgm:cxn modelId="{B58A62BC-9220-4338-A900-F135BC99CABF}" type="presParOf" srcId="{9399CD52-0557-49AD-AF69-6E48402FA864}" destId="{E1520E73-CDC9-452B-801D-88B34A612AEB}" srcOrd="1" destOrd="0" presId="urn:microsoft.com/office/officeart/2005/8/layout/lProcess2"/>
    <dgm:cxn modelId="{AFE61505-4A68-40C2-8966-7EA24000DFAD}" type="presParOf" srcId="{9399CD52-0557-49AD-AF69-6E48402FA864}" destId="{9C18F1D0-4909-4C86-811A-6793FDEBCC38}" srcOrd="2" destOrd="0" presId="urn:microsoft.com/office/officeart/2005/8/layout/lProcess2"/>
    <dgm:cxn modelId="{48C5C147-57E3-4B5D-BE32-E15EC6DF26EE}" type="presParOf" srcId="{9C18F1D0-4909-4C86-811A-6793FDEBCC38}" destId="{E2841AFB-DE31-403C-B71B-F886E867CA49}" srcOrd="0" destOrd="0" presId="urn:microsoft.com/office/officeart/2005/8/layout/lProcess2"/>
    <dgm:cxn modelId="{7C292D54-2A4E-4996-8105-2705B7CFF2EF}" type="presParOf" srcId="{9C18F1D0-4909-4C86-811A-6793FDEBCC38}" destId="{D5E11775-3FEF-46D0-AAB5-673E92E59B13}" srcOrd="1" destOrd="0" presId="urn:microsoft.com/office/officeart/2005/8/layout/lProcess2"/>
    <dgm:cxn modelId="{88DAC8BB-1EA0-4A30-8D5C-35B348BC4816}" type="presParOf" srcId="{9C18F1D0-4909-4C86-811A-6793FDEBCC38}" destId="{74EB31E2-BCC9-4817-B58A-4248E621EA19}" srcOrd="2" destOrd="0" presId="urn:microsoft.com/office/officeart/2005/8/layout/lProcess2"/>
    <dgm:cxn modelId="{C12D35B4-002D-4EE0-8108-7E9B7F4C170E}" type="presParOf" srcId="{74EB31E2-BCC9-4817-B58A-4248E621EA19}" destId="{A7AC0293-B85A-4971-AE26-E08DBC792E35}" srcOrd="0" destOrd="0" presId="urn:microsoft.com/office/officeart/2005/8/layout/lProcess2"/>
    <dgm:cxn modelId="{C1197959-C415-42C9-B435-6E9DFDF88DBB}" type="presParOf" srcId="{A7AC0293-B85A-4971-AE26-E08DBC792E35}" destId="{6CECD183-E449-4ED7-8264-B9972EF867F7}" srcOrd="0" destOrd="0" presId="urn:microsoft.com/office/officeart/2005/8/layout/lProcess2"/>
    <dgm:cxn modelId="{32C988B1-5BD7-426B-9B93-FD45151DDF4B}" type="presParOf" srcId="{9399CD52-0557-49AD-AF69-6E48402FA864}" destId="{73824D4B-E26E-458B-AF75-198CEE62E628}" srcOrd="3" destOrd="0" presId="urn:microsoft.com/office/officeart/2005/8/layout/lProcess2"/>
    <dgm:cxn modelId="{D0A629CD-F452-4A3E-AE85-650A981082D1}" type="presParOf" srcId="{9399CD52-0557-49AD-AF69-6E48402FA864}" destId="{3C54DBD4-891F-4F9C-99F4-84EDECA6AB41}" srcOrd="4" destOrd="0" presId="urn:microsoft.com/office/officeart/2005/8/layout/lProcess2"/>
    <dgm:cxn modelId="{B3FFC9C8-22F2-4BAE-BBFD-6A28FF6DBF19}" type="presParOf" srcId="{3C54DBD4-891F-4F9C-99F4-84EDECA6AB41}" destId="{4D3EF76D-4C36-466E-BAE9-2BE4A5E723E0}" srcOrd="0" destOrd="0" presId="urn:microsoft.com/office/officeart/2005/8/layout/lProcess2"/>
    <dgm:cxn modelId="{78090FF4-6A5F-46E4-AAFB-36D4EF707FBF}" type="presParOf" srcId="{3C54DBD4-891F-4F9C-99F4-84EDECA6AB41}" destId="{B20B34CA-46B7-4F53-B8BB-B81FC1F35EA4}" srcOrd="1" destOrd="0" presId="urn:microsoft.com/office/officeart/2005/8/layout/lProcess2"/>
    <dgm:cxn modelId="{E96D6162-D94E-4D89-8A44-6E317C347A34}" type="presParOf" srcId="{3C54DBD4-891F-4F9C-99F4-84EDECA6AB41}" destId="{4DE93E4D-13E2-4E71-B0C5-6DE59A7098C9}" srcOrd="2" destOrd="0" presId="urn:microsoft.com/office/officeart/2005/8/layout/lProcess2"/>
    <dgm:cxn modelId="{C26906E6-D189-431F-80A3-0848416E8627}" type="presParOf" srcId="{4DE93E4D-13E2-4E71-B0C5-6DE59A7098C9}" destId="{F75E9377-FF08-42EE-A60E-FD564FF119DB}" srcOrd="0" destOrd="0" presId="urn:microsoft.com/office/officeart/2005/8/layout/lProcess2"/>
    <dgm:cxn modelId="{2F16B6BD-993E-4C6F-B8A4-BF469C47A46E}" type="presParOf" srcId="{F75E9377-FF08-42EE-A60E-FD564FF119DB}" destId="{A8CCD04C-2975-46CA-82FF-EA541400FF06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9DC1E-DEBA-4D1B-94EB-13814139B895}">
      <dsp:nvSpPr>
        <dsp:cNvPr id="0" name=""/>
        <dsp:cNvSpPr/>
      </dsp:nvSpPr>
      <dsp:spPr>
        <a:xfrm>
          <a:off x="1271" y="0"/>
          <a:ext cx="3304942" cy="525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2"/>
              </a:solidFill>
            </a:rPr>
            <a:t>Child &amp; mother health and nutrition</a:t>
          </a:r>
        </a:p>
      </dsp:txBody>
      <dsp:txXfrm>
        <a:off x="1271" y="0"/>
        <a:ext cx="3304942" cy="1576795"/>
      </dsp:txXfrm>
    </dsp:sp>
    <dsp:sp modelId="{71A6B4C1-A630-43BE-8156-E658741AE32D}">
      <dsp:nvSpPr>
        <dsp:cNvPr id="0" name=""/>
        <dsp:cNvSpPr/>
      </dsp:nvSpPr>
      <dsp:spPr>
        <a:xfrm>
          <a:off x="101741" y="1496598"/>
          <a:ext cx="3104001" cy="5881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97% women receive ANC &amp; skilled assistance for delivery and PNC</a:t>
          </a:r>
        </a:p>
      </dsp:txBody>
      <dsp:txXfrm>
        <a:off x="118968" y="1513825"/>
        <a:ext cx="3069547" cy="553708"/>
      </dsp:txXfrm>
    </dsp:sp>
    <dsp:sp modelId="{70FC0DD4-3889-49A8-9748-1D7D9DD92240}">
      <dsp:nvSpPr>
        <dsp:cNvPr id="0" name=""/>
        <dsp:cNvSpPr/>
      </dsp:nvSpPr>
      <dsp:spPr>
        <a:xfrm>
          <a:off x="101754" y="2140015"/>
          <a:ext cx="3103975" cy="1165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9% children under 5 are stunted, 14% are overweighed or obese, specially in bottom 3 wealth quintiles, in rural areas with mothers with secondary education or less</a:t>
          </a:r>
        </a:p>
      </dsp:txBody>
      <dsp:txXfrm>
        <a:off x="135884" y="2174145"/>
        <a:ext cx="3035715" cy="1097028"/>
      </dsp:txXfrm>
    </dsp:sp>
    <dsp:sp modelId="{20D9BBC7-4342-4163-B592-54EE9794CFAC}">
      <dsp:nvSpPr>
        <dsp:cNvPr id="0" name=""/>
        <dsp:cNvSpPr/>
      </dsp:nvSpPr>
      <dsp:spPr>
        <a:xfrm>
          <a:off x="93003" y="3396748"/>
          <a:ext cx="3121478" cy="1134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Almost all children are breastfed at some point but only 45% exclusively breastfed for 6 months, 25% between 6 and 23 months are fed with acceptable dietary standards. </a:t>
          </a:r>
        </a:p>
      </dsp:txBody>
      <dsp:txXfrm>
        <a:off x="126220" y="3429965"/>
        <a:ext cx="3055044" cy="1067680"/>
      </dsp:txXfrm>
    </dsp:sp>
    <dsp:sp modelId="{C3C02194-B9F9-4379-ACE8-A170B2F44E86}">
      <dsp:nvSpPr>
        <dsp:cNvPr id="0" name=""/>
        <dsp:cNvSpPr/>
      </dsp:nvSpPr>
      <dsp:spPr>
        <a:xfrm>
          <a:off x="101741" y="4621752"/>
          <a:ext cx="3083590" cy="429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84% receive all WHO recommended vaccinations </a:t>
          </a:r>
        </a:p>
      </dsp:txBody>
      <dsp:txXfrm>
        <a:off x="114308" y="4634319"/>
        <a:ext cx="3058456" cy="403923"/>
      </dsp:txXfrm>
    </dsp:sp>
    <dsp:sp modelId="{E2841AFB-DE31-403C-B71B-F886E867CA49}">
      <dsp:nvSpPr>
        <dsp:cNvPr id="0" name=""/>
        <dsp:cNvSpPr/>
      </dsp:nvSpPr>
      <dsp:spPr>
        <a:xfrm>
          <a:off x="3554084" y="0"/>
          <a:ext cx="3304942" cy="525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2"/>
              </a:solidFill>
            </a:rPr>
            <a:t>Access to education/ stimulation</a:t>
          </a:r>
        </a:p>
      </dsp:txBody>
      <dsp:txXfrm>
        <a:off x="3554084" y="0"/>
        <a:ext cx="3304942" cy="1576795"/>
      </dsp:txXfrm>
    </dsp:sp>
    <dsp:sp modelId="{6CECD183-E449-4ED7-8264-B9972EF867F7}">
      <dsp:nvSpPr>
        <dsp:cNvPr id="0" name=""/>
        <dsp:cNvSpPr/>
      </dsp:nvSpPr>
      <dsp:spPr>
        <a:xfrm>
          <a:off x="3884578" y="1576795"/>
          <a:ext cx="2643953" cy="3416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/>
            <a:t>51.97% of children between 3 and 5 enrolled in pre-school (UNESCO 2018)</a:t>
          </a:r>
          <a:endParaRPr lang="en-US" sz="2000" kern="1200" dirty="0"/>
        </a:p>
      </dsp:txBody>
      <dsp:txXfrm>
        <a:off x="3962017" y="1654234"/>
        <a:ext cx="2489075" cy="3261512"/>
      </dsp:txXfrm>
    </dsp:sp>
    <dsp:sp modelId="{4D3EF76D-4C36-466E-BAE9-2BE4A5E723E0}">
      <dsp:nvSpPr>
        <dsp:cNvPr id="0" name=""/>
        <dsp:cNvSpPr/>
      </dsp:nvSpPr>
      <dsp:spPr>
        <a:xfrm>
          <a:off x="7106897" y="0"/>
          <a:ext cx="3304942" cy="52559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accent2"/>
              </a:solidFill>
            </a:rPr>
            <a:t>Child      protection</a:t>
          </a:r>
        </a:p>
      </dsp:txBody>
      <dsp:txXfrm>
        <a:off x="7106897" y="0"/>
        <a:ext cx="3304942" cy="1576795"/>
      </dsp:txXfrm>
    </dsp:sp>
    <dsp:sp modelId="{A8CCD04C-2975-46CA-82FF-EA541400FF06}">
      <dsp:nvSpPr>
        <dsp:cNvPr id="0" name=""/>
        <dsp:cNvSpPr/>
      </dsp:nvSpPr>
      <dsp:spPr>
        <a:xfrm>
          <a:off x="7437391" y="1576795"/>
          <a:ext cx="2643953" cy="34163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99% of children under 5 have birth certificate (DHS 2015/16), though regional differences, 3.5% children in Ararat lack certificate</a:t>
          </a:r>
          <a:r>
            <a:rPr lang="en-US" sz="2000" kern="1200" dirty="0">
              <a:sym typeface="Wingdings" panose="05000000000000000000" pitchFamily="2" charset="2"/>
            </a:rPr>
            <a:t> </a:t>
          </a:r>
          <a:r>
            <a:rPr lang="en-US" sz="2000" kern="1200" dirty="0"/>
            <a:t>necessary to access key services</a:t>
          </a:r>
        </a:p>
      </dsp:txBody>
      <dsp:txXfrm>
        <a:off x="7514830" y="1654234"/>
        <a:ext cx="2489075" cy="3261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826BC-335B-4832-9523-8738BCD3533E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6125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4"/>
            <a:ext cx="302477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363E5-5D6B-4168-8819-D03B16623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3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48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5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51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9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2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93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9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8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/>
              <a:t>ANC= Antenatal care, PNC= post-natal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</a:rPr>
              <a:t>Prioritization index: dimension 1: </a:t>
            </a:r>
            <a:r>
              <a:rPr lang="en-US" sz="1200" b="1" dirty="0">
                <a:solidFill>
                  <a:schemeClr val="accent2"/>
                </a:solidFill>
              </a:rPr>
              <a:t>Nutrition status </a:t>
            </a:r>
            <a:r>
              <a:rPr lang="en-US" sz="1200" dirty="0">
                <a:solidFill>
                  <a:schemeClr val="tx1"/>
                </a:solidFill>
              </a:rPr>
              <a:t>of children under 5 years (</a:t>
            </a:r>
            <a:r>
              <a:rPr lang="en-US" sz="1100" dirty="0">
                <a:solidFill>
                  <a:schemeClr val="tx1"/>
                </a:solidFill>
              </a:rPr>
              <a:t>stunting, overweight and anemia), d</a:t>
            </a:r>
            <a:r>
              <a:rPr lang="en-US" sz="1200" dirty="0">
                <a:solidFill>
                  <a:schemeClr val="tx1"/>
                </a:solidFill>
              </a:rPr>
              <a:t>imension 2: Percentage of </a:t>
            </a:r>
            <a:r>
              <a:rPr lang="en-US" sz="1200" b="1" dirty="0">
                <a:solidFill>
                  <a:schemeClr val="accent2"/>
                </a:solidFill>
              </a:rPr>
              <a:t>multidimensionally poor , d</a:t>
            </a:r>
            <a:r>
              <a:rPr lang="en-US" sz="1200" dirty="0">
                <a:solidFill>
                  <a:schemeClr val="tx1"/>
                </a:solidFill>
              </a:rPr>
              <a:t>imension 3: </a:t>
            </a:r>
            <a:r>
              <a:rPr lang="en-US" sz="1200" b="1" dirty="0">
                <a:solidFill>
                  <a:schemeClr val="accent2"/>
                </a:solidFill>
              </a:rPr>
              <a:t>Availability of services </a:t>
            </a:r>
            <a:r>
              <a:rPr lang="en-US" sz="1100" dirty="0">
                <a:solidFill>
                  <a:schemeClr val="tx1"/>
                </a:solidFill>
              </a:rPr>
              <a:t>(kindergartens that operate whole year, share of FBP beneficiaries, # of social workers), r</a:t>
            </a:r>
            <a:r>
              <a:rPr lang="en-US" sz="1200" dirty="0">
                <a:solidFill>
                  <a:schemeClr val="tx1"/>
                </a:solidFill>
              </a:rPr>
              <a:t>epresent </a:t>
            </a:r>
            <a:r>
              <a:rPr lang="en-US" sz="1200" b="1" dirty="0">
                <a:solidFill>
                  <a:schemeClr val="accent2"/>
                </a:solidFill>
              </a:rPr>
              <a:t>urban</a:t>
            </a:r>
            <a:r>
              <a:rPr lang="en-US" sz="1200" dirty="0">
                <a:solidFill>
                  <a:schemeClr val="tx1"/>
                </a:solidFill>
              </a:rPr>
              <a:t> and </a:t>
            </a:r>
            <a:r>
              <a:rPr lang="en-US" sz="1200" b="1" dirty="0">
                <a:solidFill>
                  <a:schemeClr val="accent2"/>
                </a:solidFill>
              </a:rPr>
              <a:t>rural </a:t>
            </a:r>
            <a:r>
              <a:rPr lang="en-US" sz="1200" dirty="0">
                <a:solidFill>
                  <a:schemeClr val="tx1"/>
                </a:solidFill>
              </a:rPr>
              <a:t>areas</a:t>
            </a:r>
          </a:p>
          <a:p>
            <a:r>
              <a:rPr lang="en-US" sz="1200" dirty="0">
                <a:solidFill>
                  <a:schemeClr val="tx1"/>
                </a:solidFill>
              </a:rPr>
              <a:t>WB 2012: Armenia: Assessment of the Early Childhood Development Policies and Programs, Summary of Policy Recommendations. Systems Approach for Better Education Results (SABER)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Bank, 2017: Why Should We Care About Care? The Role of Childcare and Eldercare in Armenia. Poverty and Equity Global Practice, Europe and Central Asia Region.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 the Children, 2017, Assessment on Access of Children to Pre-school Education Services in Armenia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UNICEF, 2018,  Cost-benefit analysis of alternative pre-school education services in consolidated multi-settlement communities of Armenia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Ravens, 2008, Scenarios for Early Childhood Development in Armenia:  Financial and Legal Analysis of National Preschool Education Programs, Policies and Strategies in the Republic of Armenia, UNICEF.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26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6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/>
              <a:t>Less than 1% pf service providers report that their service is targeted to particular vulnerable groups, such as poor families, children with disabilities or minorities.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2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6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63E5-5D6B-4168-8819-D03B166235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687" y="2955073"/>
            <a:ext cx="7772400" cy="3468104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2955073"/>
            <a:ext cx="3200400" cy="3468104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2844C3F-E270-4A09-B0C3-6F52E39B0415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8385717" y="3300761"/>
            <a:ext cx="1126" cy="287774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07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0818-1A6B-4483-A1D3-1ADA46D2D90C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6F01-3EAC-4059-9A09-E126F2E6785C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8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B0B4-29EA-4680-8890-4668C6DB3397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46522-69E1-4BCC-8593-287CD33FA5F1}" type="datetime1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2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5E0B-01A7-4006-8DEB-071D6B635B05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0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46E-D8A8-4F41-94D4-BF0221339042}" type="datetime1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A9A9-003B-4395-82DF-6B71905F4FA7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9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D540-F2F5-42B8-8399-7706DA95E842}" type="datetime1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058F-00EA-4083-8E0E-E3688E33B737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4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C20E-300D-4FF1-9366-9C655B2340AF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Programas de Empleo Juvenil - Banco Mundial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5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41F53C-20C7-43F6-9106-061FB5989EAB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Empleo</a:t>
            </a:r>
            <a:r>
              <a:rPr lang="en-US" dirty="0"/>
              <a:t> </a:t>
            </a:r>
            <a:r>
              <a:rPr lang="en-US" dirty="0" err="1"/>
              <a:t>Juvenil</a:t>
            </a:r>
            <a:r>
              <a:rPr lang="en-US" dirty="0"/>
              <a:t> - Banco Mundial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0058368-DAC4-4E3F-BA11-038F6EE9695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32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1920BCB-069A-F944-869C-86D33D750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4564" y="3667125"/>
            <a:ext cx="3581400" cy="1797181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March 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2423DA-F9FD-4DAD-B280-8DE201350492}"/>
              </a:ext>
            </a:extLst>
          </p:cNvPr>
          <p:cNvSpPr/>
          <p:nvPr/>
        </p:nvSpPr>
        <p:spPr>
          <a:xfrm>
            <a:off x="164711" y="487886"/>
            <a:ext cx="11862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spc="100" dirty="0">
                <a:solidFill>
                  <a:schemeClr val="accent2"/>
                </a:solidFill>
              </a:rPr>
              <a:t>Key constraints on the supply of and demand for</a:t>
            </a:r>
          </a:p>
          <a:p>
            <a:pPr algn="ctr"/>
            <a:r>
              <a:rPr lang="en-US" sz="4000" b="1" i="1" spc="100" dirty="0">
                <a:solidFill>
                  <a:schemeClr val="accent2"/>
                </a:solidFill>
              </a:rPr>
              <a:t>ECD services in Armenia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80E5B-8EA4-4ED7-89B5-B3EB6248A08D}"/>
              </a:ext>
            </a:extLst>
          </p:cNvPr>
          <p:cNvPicPr/>
          <p:nvPr/>
        </p:nvPicPr>
        <p:blipFill rotWithShape="1">
          <a:blip r:embed="rId3" cstate="print">
            <a:clrChange>
              <a:clrFrom>
                <a:srgbClr val="F8F8F9"/>
              </a:clrFrom>
              <a:clrTo>
                <a:srgbClr val="F8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07022" y="5306952"/>
            <a:ext cx="2026659" cy="5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0C92B4-5733-4CFD-A64E-D9A1E01F9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456" y="5347939"/>
            <a:ext cx="676276" cy="450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6567D5-E4D7-4180-88E3-B3FE1A85EEB8}"/>
              </a:ext>
            </a:extLst>
          </p:cNvPr>
          <p:cNvSpPr/>
          <p:nvPr/>
        </p:nvSpPr>
        <p:spPr>
          <a:xfrm>
            <a:off x="8603241" y="5907177"/>
            <a:ext cx="34240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</a:rPr>
              <a:t>Financial support for this work was provided by the Government of Japan through the Japan Trust Fund for Scaling Up Nutrition</a:t>
            </a:r>
            <a:endParaRPr lang="en-US" sz="11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FADA21-D473-4C55-B61F-4C72BA9BD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319" y="2055289"/>
            <a:ext cx="6096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53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85" y="281070"/>
            <a:ext cx="10817417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Access to health and education services in the early years face different challenges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7AE37-0678-4383-A705-2D335ABD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584" y="3955375"/>
            <a:ext cx="4860036" cy="2789649"/>
          </a:xfrm>
        </p:spPr>
        <p:txBody>
          <a:bodyPr>
            <a:noAutofit/>
          </a:bodyPr>
          <a:lstStyle/>
          <a:p>
            <a:pPr marL="0" lvl="0" indent="0">
              <a:buClr>
                <a:schemeClr val="tx1"/>
              </a:buClr>
              <a:buNone/>
            </a:pPr>
            <a:r>
              <a:rPr lang="en-US" sz="1900" b="1" dirty="0">
                <a:solidFill>
                  <a:schemeClr val="accent2"/>
                </a:solidFill>
              </a:rPr>
              <a:t>Access: </a:t>
            </a:r>
            <a:r>
              <a:rPr lang="en-US" sz="1900" dirty="0"/>
              <a:t>High coverage of key health services (DHS 2015/16), gaps in </a:t>
            </a:r>
            <a:r>
              <a:rPr lang="en-US" sz="1900" u="sng" dirty="0"/>
              <a:t>caregivers knowledge</a:t>
            </a:r>
            <a:r>
              <a:rPr lang="en-US" sz="1900" dirty="0"/>
              <a:t>. ECD services’ survey: average of 1.5 service per child</a:t>
            </a:r>
          </a:p>
          <a:p>
            <a:pPr marL="0" lvl="0" indent="0">
              <a:buClr>
                <a:schemeClr val="tx1"/>
              </a:buClr>
              <a:buNone/>
            </a:pPr>
            <a:r>
              <a:rPr lang="en-US" sz="1900" b="1" dirty="0">
                <a:solidFill>
                  <a:schemeClr val="accent2"/>
                </a:solidFill>
              </a:rPr>
              <a:t>Inclusion: </a:t>
            </a:r>
            <a:r>
              <a:rPr lang="en-US" sz="1900" dirty="0"/>
              <a:t>Small differences in access by variables such wealth, area residence, mother’s education-- though Save the Children (2017) identifies barriers for children with disabilities (stigma &amp; discrimination)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2BADD-82D9-4170-95AE-3C1F3B636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69" y="1871606"/>
            <a:ext cx="2959198" cy="1974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67DE7-AA6E-4584-AF68-E0028E944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9" y="1790293"/>
            <a:ext cx="2740871" cy="205565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55FD82-49B3-426A-9DF9-7C0B22EB4312}"/>
              </a:ext>
            </a:extLst>
          </p:cNvPr>
          <p:cNvSpPr txBox="1">
            <a:spLocks/>
          </p:cNvSpPr>
          <p:nvPr/>
        </p:nvSpPr>
        <p:spPr>
          <a:xfrm>
            <a:off x="6338382" y="3902719"/>
            <a:ext cx="4986117" cy="264813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1900" b="1" dirty="0">
                <a:solidFill>
                  <a:schemeClr val="accent2"/>
                </a:solidFill>
              </a:rPr>
              <a:t>Access: </a:t>
            </a:r>
            <a:r>
              <a:rPr lang="en-US" sz="1900" dirty="0"/>
              <a:t>Varies by area (ILCS 2017): </a:t>
            </a:r>
            <a:r>
              <a:rPr lang="en-US" sz="1900" dirty="0" err="1"/>
              <a:t>Gerghaqunik</a:t>
            </a:r>
            <a:r>
              <a:rPr lang="en-US" sz="1900" dirty="0"/>
              <a:t> 8%, Lori 19%, Ararat 20%, Yerevan 31%. And age group (ILCS 2017, kindergartens): nationally 49% 4yrsold, 37% 3yrsold,13% 2yrsold s and almost no children under 2</a:t>
            </a:r>
          </a:p>
          <a:p>
            <a:pPr marL="0" indent="0">
              <a:buClr>
                <a:schemeClr val="tx1"/>
              </a:buClr>
              <a:buFont typeface="Tw Cen MT" panose="020B0602020104020603" pitchFamily="34" charset="0"/>
              <a:buNone/>
            </a:pPr>
            <a:r>
              <a:rPr lang="en-US" sz="1900" b="1" dirty="0">
                <a:solidFill>
                  <a:schemeClr val="accent2"/>
                </a:solidFill>
              </a:rPr>
              <a:t>Inclusion: </a:t>
            </a:r>
            <a:r>
              <a:rPr lang="en-US" sz="1900" dirty="0"/>
              <a:t>Access affected by poverty and other related variables. Fees can aggravate. Also only 16% of kindergartens monitor number of children with disabilities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16D78C-3B93-4BB2-9A17-5AACFE282258}"/>
              </a:ext>
            </a:extLst>
          </p:cNvPr>
          <p:cNvSpPr txBox="1">
            <a:spLocks/>
          </p:cNvSpPr>
          <p:nvPr/>
        </p:nvSpPr>
        <p:spPr>
          <a:xfrm>
            <a:off x="809626" y="2715752"/>
            <a:ext cx="1225136" cy="326701"/>
          </a:xfrm>
          <a:prstGeom prst="rect">
            <a:avLst/>
          </a:prstGeom>
          <a:noFill/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Tw Cen MT" panose="020B0602020104020603" pitchFamily="34" charset="0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Health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17153C-7767-4B01-8557-6B49C2FCEF77}"/>
              </a:ext>
            </a:extLst>
          </p:cNvPr>
          <p:cNvSpPr txBox="1">
            <a:spLocks/>
          </p:cNvSpPr>
          <p:nvPr/>
        </p:nvSpPr>
        <p:spPr>
          <a:xfrm>
            <a:off x="6032524" y="2698581"/>
            <a:ext cx="1625577" cy="326701"/>
          </a:xfrm>
          <a:prstGeom prst="rect">
            <a:avLst/>
          </a:prstGeom>
          <a:noFill/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sz="2800" b="1" dirty="0">
                <a:solidFill>
                  <a:schemeClr val="accent2"/>
                </a:solidFill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65375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11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08" y="143782"/>
            <a:ext cx="9720072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Requirements and fees for access are higher in education services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7AE37-0678-4383-A705-2D335ABD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048" y="4768669"/>
            <a:ext cx="4445694" cy="164339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000" dirty="0"/>
              <a:t>Kindergartens require the greatest number of documents in addition to child birth certificate</a:t>
            </a:r>
          </a:p>
          <a:p>
            <a:pPr marL="285750" indent="-285750"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000" dirty="0"/>
              <a:t>Save the Children (2017) parents do report substantial bureaucratic hurdles to entry services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514681-9586-4F6F-AFE1-011000E87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762134"/>
              </p:ext>
            </p:extLst>
          </p:nvPr>
        </p:nvGraphicFramePr>
        <p:xfrm>
          <a:off x="710662" y="1671671"/>
          <a:ext cx="5974080" cy="3125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F9756BE-5B81-4753-9AEE-3455534B2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37" y="4775208"/>
            <a:ext cx="822247" cy="1225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905C0-2F0F-461F-81A1-2F6241B8C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784" y="4819276"/>
            <a:ext cx="801635" cy="11591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917F8B-01C5-46A8-A47B-A18FB5E9C96B}"/>
              </a:ext>
            </a:extLst>
          </p:cNvPr>
          <p:cNvSpPr/>
          <p:nvPr/>
        </p:nvSpPr>
        <p:spPr>
          <a:xfrm>
            <a:off x="7191375" y="2484839"/>
            <a:ext cx="485775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000" dirty="0"/>
              <a:t>Core health ECD services are free nationally.  Some health facilities (specially Yerevan) fee for additional services (e.g. laboratory tests)</a:t>
            </a:r>
          </a:p>
          <a:p>
            <a:pPr marR="0"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>
                <a:tab pos="285750" algn="l"/>
              </a:tabLst>
            </a:pPr>
            <a:r>
              <a:rPr lang="en-US" sz="2000" dirty="0"/>
              <a:t>Kindergartens: </a:t>
            </a:r>
          </a:p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000" dirty="0"/>
              <a:t>Free in Yerevan, except to children with parents lack city registration </a:t>
            </a:r>
            <a:r>
              <a:rPr lang="en-US" sz="2000" dirty="0">
                <a:sym typeface="Wingdings" panose="05000000000000000000" pitchFamily="2" charset="2"/>
              </a:rPr>
              <a:t> monthly fee of </a:t>
            </a:r>
            <a:r>
              <a:rPr lang="en-US" sz="2000" dirty="0"/>
              <a:t>8,000 AMD</a:t>
            </a:r>
          </a:p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000" dirty="0"/>
              <a:t>Average monthly fee in Ararat, Gegharkunik and Lori of 4,400 AMD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equivalent to 20% per child consumption in poor households (ILCS 2017)</a:t>
            </a:r>
          </a:p>
        </p:txBody>
      </p:sp>
      <p:pic>
        <p:nvPicPr>
          <p:cNvPr id="10" name="Picture 2" descr="Image result for currency armenia">
            <a:extLst>
              <a:ext uri="{FF2B5EF4-FFF2-40B4-BE49-F238E27FC236}">
                <a16:creationId xmlns:a16="http://schemas.microsoft.com/office/drawing/2014/main" id="{C6BEF029-3F79-407A-AB55-5D85DBDA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1080160"/>
            <a:ext cx="1501967" cy="11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8303F2-BAE6-4587-B247-E2A4A0F7831E}"/>
              </a:ext>
            </a:extLst>
          </p:cNvPr>
          <p:cNvSpPr/>
          <p:nvPr/>
        </p:nvSpPr>
        <p:spPr>
          <a:xfrm>
            <a:off x="8332132" y="1458731"/>
            <a:ext cx="640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tabLst>
                <a:tab pos="285750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Fees</a:t>
            </a:r>
          </a:p>
        </p:txBody>
      </p:sp>
    </p:spTree>
    <p:extLst>
      <p:ext uri="{BB962C8B-B14F-4D97-AF65-F5344CB8AC3E}">
        <p14:creationId xmlns:p14="http://schemas.microsoft.com/office/powerpoint/2010/main" val="165278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83" y="429532"/>
            <a:ext cx="10769792" cy="149961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In general lower access to education services seem to be associated to poverty and perception that kindergartens are for children with working mothers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3E5C502-9E5B-4645-9B3D-F1FED1340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4667298"/>
              </p:ext>
            </p:extLst>
          </p:nvPr>
        </p:nvGraphicFramePr>
        <p:xfrm>
          <a:off x="5950142" y="182437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94CE63-08B1-4C36-834A-F6764A7810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6584911"/>
              </p:ext>
            </p:extLst>
          </p:nvPr>
        </p:nvGraphicFramePr>
        <p:xfrm>
          <a:off x="755458" y="2019300"/>
          <a:ext cx="5073842" cy="212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269BBE1-A8E3-4132-B9F1-E8E3FAC19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394284"/>
              </p:ext>
            </p:extLst>
          </p:nvPr>
        </p:nvGraphicFramePr>
        <p:xfrm>
          <a:off x="723756" y="4092393"/>
          <a:ext cx="5137246" cy="2486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14E6A7F-F27F-47A1-8407-71AC342CB59F}"/>
              </a:ext>
            </a:extLst>
          </p:cNvPr>
          <p:cNvSpPr/>
          <p:nvPr/>
        </p:nvSpPr>
        <p:spPr>
          <a:xfrm>
            <a:off x="5762625" y="4864885"/>
            <a:ext cx="6362700" cy="1850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1900" dirty="0"/>
              <a:t>It is not the case that parents fail to value kindergartens, Save the Children (2017) </a:t>
            </a:r>
          </a:p>
          <a:p>
            <a:pPr marL="285750" lvl="1" indent="-28575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1900" dirty="0"/>
              <a:t>Strongly held view (79% of parents) women should be primary caregivers and that working outside the home is bad for children (World Bank 2017)-- more flexible part-time learning opportunities for children for not working mothers</a:t>
            </a:r>
          </a:p>
        </p:txBody>
      </p:sp>
    </p:spTree>
    <p:extLst>
      <p:ext uri="{BB962C8B-B14F-4D97-AF65-F5344CB8AC3E}">
        <p14:creationId xmlns:p14="http://schemas.microsoft.com/office/powerpoint/2010/main" val="200440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83" y="153307"/>
            <a:ext cx="9720072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7AE37-0678-4383-A705-2D335ABD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07" y="1365304"/>
            <a:ext cx="11131743" cy="5172075"/>
          </a:xfrm>
        </p:spPr>
        <p:txBody>
          <a:bodyPr>
            <a:noAutofit/>
          </a:bodyPr>
          <a:lstStyle/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300" b="1" dirty="0">
                <a:solidFill>
                  <a:schemeClr val="accent2"/>
                </a:solidFill>
              </a:rPr>
              <a:t>Health services &amp; birth certification: </a:t>
            </a:r>
            <a:r>
              <a:rPr lang="en-US" sz="2300" dirty="0"/>
              <a:t>Coverage is close to complete. Home visits could focus on those missing, target using administrative information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300" b="1" dirty="0">
                <a:solidFill>
                  <a:schemeClr val="accent2"/>
                </a:solidFill>
              </a:rPr>
              <a:t>Education Services: </a:t>
            </a:r>
          </a:p>
          <a:p>
            <a:pPr marL="614934" lvl="3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000" dirty="0"/>
              <a:t>Supply is limited, currently demand is higher that supply and no incentives to enroll poor or children with special needs</a:t>
            </a:r>
          </a:p>
          <a:p>
            <a:pPr marL="614934" lvl="3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000" dirty="0"/>
              <a:t>Additional targeted subsidies for families that cannot afford monthly fees (Ararat, Lori, Gegharkunik)</a:t>
            </a:r>
          </a:p>
          <a:p>
            <a:pPr marL="614934" lvl="3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000" dirty="0"/>
              <a:t>Re-think current low teachers per child ratio in kindergartens (reduce high proportion of ‘support staff’)</a:t>
            </a:r>
          </a:p>
          <a:p>
            <a:pPr marL="614934" lvl="3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000" dirty="0"/>
              <a:t>For some families (with non-working mothers) part time childcare might work better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300" b="1" dirty="0">
                <a:solidFill>
                  <a:schemeClr val="accent2"/>
                </a:solidFill>
              </a:rPr>
              <a:t>Parental Education Services: </a:t>
            </a:r>
            <a:r>
              <a:rPr lang="en-US" sz="2300" dirty="0"/>
              <a:t>Supply is very limited (except in Gegharkunik); when available, referral to these services will be key to improve health/nutrition practices and promote child stimulation at home. 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300" u="sng" dirty="0"/>
              <a:t>CROSSCUTING</a:t>
            </a:r>
            <a:r>
              <a:rPr lang="en-US" sz="2300" dirty="0"/>
              <a:t>: To promote inclusion ask services to monitor vulnerable groups among beneficiaries</a:t>
            </a:r>
          </a:p>
        </p:txBody>
      </p:sp>
    </p:spTree>
    <p:extLst>
      <p:ext uri="{BB962C8B-B14F-4D97-AF65-F5344CB8AC3E}">
        <p14:creationId xmlns:p14="http://schemas.microsoft.com/office/powerpoint/2010/main" val="264326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08" y="143782"/>
            <a:ext cx="9720072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Recommendations for social workers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7AE37-0678-4383-A705-2D335ABD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57" y="1366345"/>
            <a:ext cx="10903143" cy="5104359"/>
          </a:xfrm>
        </p:spPr>
        <p:txBody>
          <a:bodyPr>
            <a:noAutofit/>
          </a:bodyPr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Tailor the social work referral system </a:t>
            </a:r>
            <a:r>
              <a:rPr lang="en-US" sz="2400" dirty="0"/>
              <a:t>to the type of ECD service and location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  <a:p>
            <a:pPr marL="614934" lvl="3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400" dirty="0"/>
              <a:t>Launch a simple referral system in regard to ECD services widely and freely available (e.g. child and maternal health services, parental education in Gegharkunik).  For other services, complement a referral system with systematic attention to the supply side</a:t>
            </a:r>
          </a:p>
          <a:p>
            <a:pPr marL="614934" lvl="3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400" dirty="0"/>
              <a:t>Ensure that social workers have detailed information on ECD services available locally and requisites --this information needs to be incorporated in their training.  </a:t>
            </a:r>
          </a:p>
          <a:p>
            <a:pPr marL="457200" lvl="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Charge social workers with following up with service providers on behalf of vulnerable clients</a:t>
            </a:r>
            <a:r>
              <a:rPr lang="en-US" sz="2400" dirty="0"/>
              <a:t>, checking that correct procedures are being followed and, for example, tracking where they are on kindergarten waiting lists.</a:t>
            </a:r>
          </a:p>
        </p:txBody>
      </p:sp>
    </p:spTree>
    <p:extLst>
      <p:ext uri="{BB962C8B-B14F-4D97-AF65-F5344CB8AC3E}">
        <p14:creationId xmlns:p14="http://schemas.microsoft.com/office/powerpoint/2010/main" val="3439266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08" y="143782"/>
            <a:ext cx="9720072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Recommendations for social workers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7AE37-0678-4383-A705-2D335ABD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57" y="1503505"/>
            <a:ext cx="10903143" cy="5104359"/>
          </a:xfrm>
        </p:spPr>
        <p:txBody>
          <a:bodyPr>
            <a:noAutofit/>
          </a:bodyPr>
          <a:lstStyle/>
          <a:p>
            <a:pPr marL="457200" lvl="0" indent="-457200">
              <a:buClr>
                <a:schemeClr val="tx1"/>
              </a:buClr>
              <a:buFont typeface="+mj-lt"/>
              <a:buAutoNum type="arabicPeriod" startAt="3"/>
            </a:pPr>
            <a:r>
              <a:rPr lang="en-US" sz="2400" b="1" dirty="0">
                <a:solidFill>
                  <a:schemeClr val="accent2"/>
                </a:solidFill>
              </a:rPr>
              <a:t>Promote strengthening the supply</a:t>
            </a:r>
          </a:p>
          <a:p>
            <a:pPr marL="614934" lvl="3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400" dirty="0"/>
              <a:t>Support facilities providing ECD services to develop simple monitoring systems that disaggregate beneficiaries by age, poverty status, disability status and other relevant indicators of vulnerability</a:t>
            </a:r>
          </a:p>
          <a:p>
            <a:pPr marL="614934" lvl="3" indent="-2857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  <a:tabLst>
                <a:tab pos="285750" algn="l"/>
              </a:tabLst>
            </a:pPr>
            <a:r>
              <a:rPr lang="en-US" sz="2400" dirty="0"/>
              <a:t>Expansion/ development of: (i) Parental education services, use best-practice interactive approaches (practical demonstrations, group and community training, peer-to-peer learning etc.); (ii) Alternative site-based early learning opportunities for children, such as part-time ECD centers, parent and toddler-groups, especially for children younger </a:t>
            </a:r>
            <a:r>
              <a:rPr lang="en-US" sz="2400"/>
              <a:t>than 3 and </a:t>
            </a:r>
            <a:r>
              <a:rPr lang="en-US" sz="2400" dirty="0"/>
              <a:t>pre-school children living in remote rural areas.</a:t>
            </a:r>
          </a:p>
        </p:txBody>
      </p:sp>
    </p:spTree>
    <p:extLst>
      <p:ext uri="{BB962C8B-B14F-4D97-AF65-F5344CB8AC3E}">
        <p14:creationId xmlns:p14="http://schemas.microsoft.com/office/powerpoint/2010/main" val="45617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1D24-8FBB-EC48-959E-58DB9F90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488" y="259689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solidFill>
                  <a:schemeClr val="accent2"/>
                </a:solidFill>
              </a:rPr>
              <a:t>Thank you!</a:t>
            </a:r>
            <a:br>
              <a:rPr lang="en-US" sz="8000" dirty="0">
                <a:solidFill>
                  <a:schemeClr val="accent2"/>
                </a:solidFill>
              </a:rPr>
            </a:br>
            <a:endParaRPr lang="en-US" sz="80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FD25E-D01F-6F4D-9E2A-AACECC92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DA579-C961-4516-9159-3B9FE679FD15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8F8F9"/>
              </a:clrFrom>
              <a:clrTo>
                <a:srgbClr val="F8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3226" y="3613846"/>
            <a:ext cx="3686318" cy="965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E51225-CDD0-4360-92F5-CA6101400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03" y="3609740"/>
            <a:ext cx="1674521" cy="11159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19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81DB-AC06-8D4D-A63E-67B6B02C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34" y="298243"/>
            <a:ext cx="10691622" cy="1499616"/>
          </a:xfrm>
        </p:spPr>
        <p:txBody>
          <a:bodyPr>
            <a:normAutofit fontScale="90000"/>
          </a:bodyPr>
          <a:lstStyle/>
          <a:p>
            <a:r>
              <a:rPr lang="en-US" sz="4500" dirty="0">
                <a:solidFill>
                  <a:schemeClr val="accent2"/>
                </a:solidFill>
              </a:rPr>
              <a:t>As in many countries, Armenian Young children are more likely to live in poverty than other age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D4F7-0D16-B941-9145-A75953F61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919433"/>
            <a:ext cx="7714191" cy="4385872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Households with youngest child of 5 or younger- 34% poverty; vs. 26% national poverty rate</a:t>
            </a:r>
          </a:p>
          <a:p>
            <a:pPr marL="571500" indent="-571500" algn="just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Also multidimensional poverty- 17% of poor children live without shower or bath, 36 lack hot running water </a:t>
            </a:r>
          </a:p>
          <a:p>
            <a:pPr marL="571500" indent="-571500" algn="just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Social assistance mitigates child poverty … though not necessarily the one targeted to families with children: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C40245C-7686-44B3-9F33-7A88A4F74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56392"/>
              </p:ext>
            </p:extLst>
          </p:nvPr>
        </p:nvGraphicFramePr>
        <p:xfrm>
          <a:off x="1464415" y="4448145"/>
          <a:ext cx="6557010" cy="133864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38702">
                  <a:extLst>
                    <a:ext uri="{9D8B030D-6E8A-4147-A177-3AD203B41FA5}">
                      <a16:colId xmlns:a16="http://schemas.microsoft.com/office/drawing/2014/main" val="1306891741"/>
                    </a:ext>
                  </a:extLst>
                </a:gridCol>
                <a:gridCol w="1639436">
                  <a:extLst>
                    <a:ext uri="{9D8B030D-6E8A-4147-A177-3AD203B41FA5}">
                      <a16:colId xmlns:a16="http://schemas.microsoft.com/office/drawing/2014/main" val="1355779435"/>
                    </a:ext>
                  </a:extLst>
                </a:gridCol>
                <a:gridCol w="1639436">
                  <a:extLst>
                    <a:ext uri="{9D8B030D-6E8A-4147-A177-3AD203B41FA5}">
                      <a16:colId xmlns:a16="http://schemas.microsoft.com/office/drawing/2014/main" val="279041675"/>
                    </a:ext>
                  </a:extLst>
                </a:gridCol>
                <a:gridCol w="1639436">
                  <a:extLst>
                    <a:ext uri="{9D8B030D-6E8A-4147-A177-3AD203B41FA5}">
                      <a16:colId xmlns:a16="http://schemas.microsoft.com/office/drawing/2014/main" val="2396418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Child</a:t>
                      </a:r>
                      <a:r>
                        <a:rPr lang="en-US" sz="1400" u="none" dirty="0">
                          <a:effectLst/>
                        </a:rPr>
                        <a:t> (18 or younger) </a:t>
                      </a:r>
                      <a:r>
                        <a:rPr lang="en-US" sz="1400" dirty="0">
                          <a:effectLst/>
                        </a:rPr>
                        <a:t>poverty rates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 rate (with benefits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Without pension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Without social assistance (family benefit)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625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Poverty rate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4428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Extreme poverty rate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4404923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54BE44FB-BD67-4C22-A671-6CC873A8B2DB}"/>
              </a:ext>
            </a:extLst>
          </p:cNvPr>
          <p:cNvSpPr/>
          <p:nvPr/>
        </p:nvSpPr>
        <p:spPr>
          <a:xfrm>
            <a:off x="1373123" y="5764815"/>
            <a:ext cx="4149854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 Statistical Committee of the Republic of Armenia, 2018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204388-D48B-4E36-9CC0-608240D19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228" y="1797859"/>
            <a:ext cx="3123911" cy="331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3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07" y="143782"/>
            <a:ext cx="10531667" cy="149961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…and  there are a Number of risks and protective factors around the early years (pregnancy to 5 </a:t>
            </a:r>
            <a:r>
              <a:rPr lang="en-US" sz="4800" dirty="0" err="1">
                <a:solidFill>
                  <a:schemeClr val="accent2"/>
                </a:solidFill>
              </a:rPr>
              <a:t>yrs</a:t>
            </a:r>
            <a:r>
              <a:rPr lang="en-US" sz="4800" dirty="0">
                <a:solidFill>
                  <a:schemeClr val="accent2"/>
                </a:solidFill>
              </a:rPr>
              <a:t>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7F96531-D5AB-44F7-B51A-3DD827CF2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8695514"/>
              </p:ext>
            </p:extLst>
          </p:nvPr>
        </p:nvGraphicFramePr>
        <p:xfrm>
          <a:off x="901360" y="1458232"/>
          <a:ext cx="10413111" cy="525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BABE997-5FF5-4C27-843C-0B3F1C7CB723}"/>
              </a:ext>
            </a:extLst>
          </p:cNvPr>
          <p:cNvSpPr/>
          <p:nvPr/>
        </p:nvSpPr>
        <p:spPr>
          <a:xfrm>
            <a:off x="1003107" y="6437219"/>
            <a:ext cx="1549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 DHS 2015/16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623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81DB-AC06-8D4D-A63E-67B6B02C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34" y="298243"/>
            <a:ext cx="10691622" cy="1499616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accent2"/>
                </a:solidFill>
              </a:rPr>
              <a:t>This report assesses supply and access to key ECD services – with focus in 4 </a:t>
            </a:r>
            <a:r>
              <a:rPr lang="en-US" sz="4500" dirty="0" err="1">
                <a:solidFill>
                  <a:schemeClr val="accent2"/>
                </a:solidFill>
              </a:rPr>
              <a:t>marzes</a:t>
            </a:r>
            <a:endParaRPr lang="en-US" sz="45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D4F7-0D16-B941-9145-A75953F61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661" y="1797858"/>
            <a:ext cx="5384589" cy="4412441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  <a:tabLst>
                <a:tab pos="51435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Combines information from:</a:t>
            </a:r>
          </a:p>
          <a:p>
            <a:pPr marL="571500" indent="-571500" algn="just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WB’s survey on ECD services carried out between March and August 2018 in 4 prioritized areas: Yerevan, Lori, Ararat and Gegharkunik. </a:t>
            </a:r>
          </a:p>
          <a:p>
            <a:pPr marL="571500" indent="-571500" algn="just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Household surveys: Integrated Living Conditions Survey (ILCS 2017), DHS (2015/16)</a:t>
            </a:r>
          </a:p>
          <a:p>
            <a:pPr marL="571500" indent="-571500" algn="just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dirty="0">
                <a:solidFill>
                  <a:schemeClr val="tx1"/>
                </a:solidFill>
              </a:rPr>
              <a:t>ECD-related studies in Armenia: World Bank (2012, 2017), Save the Children (2017), UNICEF (2018), Van Ravens (2008).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6" name="组合 3">
            <a:extLst>
              <a:ext uri="{FF2B5EF4-FFF2-40B4-BE49-F238E27FC236}">
                <a16:creationId xmlns:a16="http://schemas.microsoft.com/office/drawing/2014/main" id="{DC0038B5-4E51-4B99-BE5F-620D0D93B2A6}"/>
              </a:ext>
            </a:extLst>
          </p:cNvPr>
          <p:cNvGrpSpPr/>
          <p:nvPr/>
        </p:nvGrpSpPr>
        <p:grpSpPr>
          <a:xfrm>
            <a:off x="1076325" y="1941345"/>
            <a:ext cx="4800601" cy="4705350"/>
            <a:chOff x="2572298" y="1640874"/>
            <a:chExt cx="4800601" cy="4705350"/>
          </a:xfrm>
        </p:grpSpPr>
        <p:sp>
          <p:nvSpPr>
            <p:cNvPr id="7" name="任意多边形 5">
              <a:extLst>
                <a:ext uri="{FF2B5EF4-FFF2-40B4-BE49-F238E27FC236}">
                  <a16:creationId xmlns:a16="http://schemas.microsoft.com/office/drawing/2014/main" id="{A3E3B4B3-0704-4BA0-9F7C-200AF6B0E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3" y="2664812"/>
              <a:ext cx="1481138" cy="1096963"/>
            </a:xfrm>
            <a:custGeom>
              <a:avLst/>
              <a:gdLst>
                <a:gd name="T0" fmla="*/ 1232884 w 40627870"/>
                <a:gd name="T1" fmla="*/ 18063018 h 30083949"/>
                <a:gd name="T2" fmla="*/ 175902 w 40627870"/>
                <a:gd name="T3" fmla="*/ 19776137 h 30083949"/>
                <a:gd name="T4" fmla="*/ 1255856 w 40627870"/>
                <a:gd name="T5" fmla="*/ 23153855 h 30083949"/>
                <a:gd name="T6" fmla="*/ 3041014 w 40627870"/>
                <a:gd name="T7" fmla="*/ 25356595 h 30083949"/>
                <a:gd name="T8" fmla="*/ 5802976 w 40627870"/>
                <a:gd name="T9" fmla="*/ 25122390 h 30083949"/>
                <a:gd name="T10" fmla="*/ 7540157 w 40627870"/>
                <a:gd name="T11" fmla="*/ 24939292 h 30083949"/>
                <a:gd name="T12" fmla="*/ 8747620 w 40627870"/>
                <a:gd name="T13" fmla="*/ 26258893 h 30083949"/>
                <a:gd name="T14" fmla="*/ 9535468 w 40627870"/>
                <a:gd name="T15" fmla="*/ 24264261 h 30083949"/>
                <a:gd name="T16" fmla="*/ 11460503 w 40627870"/>
                <a:gd name="T17" fmla="*/ 24960221 h 30083949"/>
                <a:gd name="T18" fmla="*/ 12804440 w 40627870"/>
                <a:gd name="T19" fmla="*/ 25775119 h 30083949"/>
                <a:gd name="T20" fmla="*/ 14263911 w 40627870"/>
                <a:gd name="T21" fmla="*/ 28298784 h 30083949"/>
                <a:gd name="T22" fmla="*/ 15911242 w 40627870"/>
                <a:gd name="T23" fmla="*/ 29485582 h 30083949"/>
                <a:gd name="T24" fmla="*/ 17835597 w 40627870"/>
                <a:gd name="T25" fmla="*/ 29433928 h 30083949"/>
                <a:gd name="T26" fmla="*/ 21035653 w 40627870"/>
                <a:gd name="T27" fmla="*/ 29415981 h 30083949"/>
                <a:gd name="T28" fmla="*/ 23910021 w 40627870"/>
                <a:gd name="T29" fmla="*/ 29415981 h 30083949"/>
                <a:gd name="T30" fmla="*/ 23212702 w 40627870"/>
                <a:gd name="T31" fmla="*/ 26840930 h 30083949"/>
                <a:gd name="T32" fmla="*/ 23353933 w 40627870"/>
                <a:gd name="T33" fmla="*/ 25329803 h 30083949"/>
                <a:gd name="T34" fmla="*/ 25347884 w 40627870"/>
                <a:gd name="T35" fmla="*/ 26466311 h 30083949"/>
                <a:gd name="T36" fmla="*/ 26784389 w 40627870"/>
                <a:gd name="T37" fmla="*/ 25143988 h 30083949"/>
                <a:gd name="T38" fmla="*/ 28361444 w 40627870"/>
                <a:gd name="T39" fmla="*/ 24471679 h 30083949"/>
                <a:gd name="T40" fmla="*/ 29914848 w 40627870"/>
                <a:gd name="T41" fmla="*/ 25747379 h 30083949"/>
                <a:gd name="T42" fmla="*/ 31561500 w 40627870"/>
                <a:gd name="T43" fmla="*/ 27556195 h 30083949"/>
                <a:gd name="T44" fmla="*/ 33555451 w 40627870"/>
                <a:gd name="T45" fmla="*/ 28044726 h 30083949"/>
                <a:gd name="T46" fmla="*/ 33415580 w 40627870"/>
                <a:gd name="T47" fmla="*/ 26328484 h 30083949"/>
                <a:gd name="T48" fmla="*/ 34320328 w 40627870"/>
                <a:gd name="T49" fmla="*/ 24867648 h 30083949"/>
                <a:gd name="T50" fmla="*/ 35303773 w 40627870"/>
                <a:gd name="T51" fmla="*/ 23790406 h 30083949"/>
                <a:gd name="T52" fmla="*/ 34297355 w 40627870"/>
                <a:gd name="T53" fmla="*/ 21690564 h 30083949"/>
                <a:gd name="T54" fmla="*/ 36105491 w 40627870"/>
                <a:gd name="T55" fmla="*/ 19674319 h 30083949"/>
                <a:gd name="T56" fmla="*/ 37033211 w 40627870"/>
                <a:gd name="T57" fmla="*/ 18167538 h 30083949"/>
                <a:gd name="T58" fmla="*/ 37775115 w 40627870"/>
                <a:gd name="T59" fmla="*/ 16706022 h 30083949"/>
                <a:gd name="T60" fmla="*/ 39097438 w 40627870"/>
                <a:gd name="T61" fmla="*/ 13621507 h 30083949"/>
                <a:gd name="T62" fmla="*/ 39746095 w 40627870"/>
                <a:gd name="T63" fmla="*/ 11349170 h 30083949"/>
                <a:gd name="T64" fmla="*/ 40627870 w 40627870"/>
                <a:gd name="T65" fmla="*/ 9401162 h 30083949"/>
                <a:gd name="T66" fmla="*/ 39654206 w 40627870"/>
                <a:gd name="T67" fmla="*/ 7754510 h 30083949"/>
                <a:gd name="T68" fmla="*/ 37590658 w 40627870"/>
                <a:gd name="T69" fmla="*/ 8009922 h 30083949"/>
                <a:gd name="T70" fmla="*/ 37127138 w 40627870"/>
                <a:gd name="T71" fmla="*/ 6363950 h 30083949"/>
                <a:gd name="T72" fmla="*/ 35039939 w 40627870"/>
                <a:gd name="T73" fmla="*/ 5251093 h 30083949"/>
                <a:gd name="T74" fmla="*/ 35154931 w 40627870"/>
                <a:gd name="T75" fmla="*/ 2768605 h 30083949"/>
                <a:gd name="T76" fmla="*/ 31550354 w 40627870"/>
                <a:gd name="T77" fmla="*/ 430624 h 30083949"/>
                <a:gd name="T78" fmla="*/ 29128902 w 40627870"/>
                <a:gd name="T79" fmla="*/ 0 h 30083949"/>
                <a:gd name="T80" fmla="*/ 26312852 w 40627870"/>
                <a:gd name="T81" fmla="*/ 655583 h 30083949"/>
                <a:gd name="T82" fmla="*/ 24188405 w 40627870"/>
                <a:gd name="T83" fmla="*/ 428716 h 30083949"/>
                <a:gd name="T84" fmla="*/ 22287021 w 40627870"/>
                <a:gd name="T85" fmla="*/ 1471976 h 30083949"/>
                <a:gd name="T86" fmla="*/ 21220110 w 40627870"/>
                <a:gd name="T87" fmla="*/ 3002408 h 30083949"/>
                <a:gd name="T88" fmla="*/ 20825506 w 40627870"/>
                <a:gd name="T89" fmla="*/ 4509868 h 30083949"/>
                <a:gd name="T90" fmla="*/ 22417100 w 40627870"/>
                <a:gd name="T91" fmla="*/ 5738807 h 30083949"/>
                <a:gd name="T92" fmla="*/ 22889054 w 40627870"/>
                <a:gd name="T93" fmla="*/ 8451828 h 30083949"/>
                <a:gd name="T94" fmla="*/ 24095837 w 40627870"/>
                <a:gd name="T95" fmla="*/ 10120773 h 30083949"/>
                <a:gd name="T96" fmla="*/ 24558677 w 40627870"/>
                <a:gd name="T97" fmla="*/ 11790397 h 30083949"/>
                <a:gd name="T98" fmla="*/ 23887728 w 40627870"/>
                <a:gd name="T99" fmla="*/ 13506645 h 30083949"/>
                <a:gd name="T100" fmla="*/ 21638365 w 40627870"/>
                <a:gd name="T101" fmla="*/ 13808001 h 30083949"/>
                <a:gd name="T102" fmla="*/ 19273461 w 40627870"/>
                <a:gd name="T103" fmla="*/ 13900569 h 30083949"/>
                <a:gd name="T104" fmla="*/ 17205557 w 40627870"/>
                <a:gd name="T105" fmla="*/ 13178103 h 30083949"/>
                <a:gd name="T106" fmla="*/ 15934214 w 40627870"/>
                <a:gd name="T107" fmla="*/ 12253917 h 30083949"/>
                <a:gd name="T108" fmla="*/ 13361202 w 40627870"/>
                <a:gd name="T109" fmla="*/ 12857309 h 30083949"/>
                <a:gd name="T110" fmla="*/ 10949674 w 40627870"/>
                <a:gd name="T111" fmla="*/ 11905938 h 30083949"/>
                <a:gd name="T112" fmla="*/ 8793559 w 40627870"/>
                <a:gd name="T113" fmla="*/ 11905938 h 30083949"/>
                <a:gd name="T114" fmla="*/ 6707039 w 40627870"/>
                <a:gd name="T115" fmla="*/ 12694466 h 30083949"/>
                <a:gd name="T116" fmla="*/ 4457675 w 40627870"/>
                <a:gd name="T117" fmla="*/ 13853946 h 30083949"/>
                <a:gd name="T118" fmla="*/ 2695484 w 40627870"/>
                <a:gd name="T119" fmla="*/ 14873554 h 30083949"/>
                <a:gd name="T120" fmla="*/ 1206038 w 40627870"/>
                <a:gd name="T121" fmla="*/ 17021671 h 30083949"/>
                <a:gd name="T122" fmla="*/ 0 w 40627870"/>
                <a:gd name="T123" fmla="*/ 0 h 30083949"/>
                <a:gd name="T124" fmla="*/ 40627870 w 40627870"/>
                <a:gd name="T125" fmla="*/ 30083949 h 30083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T122" t="T123" r="T124" b="T125"/>
              <a:pathLst>
                <a:path w="40627870" h="30083949">
                  <a:moveTo>
                    <a:pt x="1206038" y="17021671"/>
                  </a:moveTo>
                  <a:lnTo>
                    <a:pt x="1232884" y="18063018"/>
                  </a:lnTo>
                  <a:lnTo>
                    <a:pt x="789481" y="18993051"/>
                  </a:lnTo>
                  <a:lnTo>
                    <a:pt x="175902" y="19776137"/>
                  </a:lnTo>
                  <a:lnTo>
                    <a:pt x="0" y="20970415"/>
                  </a:lnTo>
                  <a:lnTo>
                    <a:pt x="1255856" y="23153855"/>
                  </a:lnTo>
                  <a:lnTo>
                    <a:pt x="2199616" y="24945272"/>
                  </a:lnTo>
                  <a:lnTo>
                    <a:pt x="3041014" y="25356595"/>
                  </a:lnTo>
                  <a:lnTo>
                    <a:pt x="4108880" y="25237745"/>
                  </a:lnTo>
                  <a:lnTo>
                    <a:pt x="5802976" y="25122390"/>
                  </a:lnTo>
                  <a:lnTo>
                    <a:pt x="7215829" y="24057517"/>
                  </a:lnTo>
                  <a:lnTo>
                    <a:pt x="7540157" y="24939292"/>
                  </a:lnTo>
                  <a:lnTo>
                    <a:pt x="7842872" y="25795378"/>
                  </a:lnTo>
                  <a:lnTo>
                    <a:pt x="8747620" y="26258893"/>
                  </a:lnTo>
                  <a:lnTo>
                    <a:pt x="9234112" y="25446713"/>
                  </a:lnTo>
                  <a:lnTo>
                    <a:pt x="9535468" y="24264261"/>
                  </a:lnTo>
                  <a:lnTo>
                    <a:pt x="10301023" y="25192661"/>
                  </a:lnTo>
                  <a:lnTo>
                    <a:pt x="11460503" y="24960221"/>
                  </a:lnTo>
                  <a:lnTo>
                    <a:pt x="12016591" y="25146037"/>
                  </a:lnTo>
                  <a:lnTo>
                    <a:pt x="12804440" y="25775119"/>
                  </a:lnTo>
                  <a:lnTo>
                    <a:pt x="13639591" y="27235955"/>
                  </a:lnTo>
                  <a:lnTo>
                    <a:pt x="14263911" y="28298784"/>
                  </a:lnTo>
                  <a:lnTo>
                    <a:pt x="14659194" y="28789622"/>
                  </a:lnTo>
                  <a:lnTo>
                    <a:pt x="15911242" y="29485582"/>
                  </a:lnTo>
                  <a:lnTo>
                    <a:pt x="16722742" y="30083949"/>
                  </a:lnTo>
                  <a:lnTo>
                    <a:pt x="17835597" y="29433928"/>
                  </a:lnTo>
                  <a:lnTo>
                    <a:pt x="19296433" y="29040004"/>
                  </a:lnTo>
                  <a:lnTo>
                    <a:pt x="21035653" y="29415981"/>
                  </a:lnTo>
                  <a:lnTo>
                    <a:pt x="22681625" y="29527176"/>
                  </a:lnTo>
                  <a:lnTo>
                    <a:pt x="23910021" y="29415981"/>
                  </a:lnTo>
                  <a:lnTo>
                    <a:pt x="23715771" y="28363339"/>
                  </a:lnTo>
                  <a:lnTo>
                    <a:pt x="23212702" y="26840930"/>
                  </a:lnTo>
                  <a:lnTo>
                    <a:pt x="22818778" y="26071708"/>
                  </a:lnTo>
                  <a:lnTo>
                    <a:pt x="23353933" y="25329803"/>
                  </a:lnTo>
                  <a:lnTo>
                    <a:pt x="24165433" y="26119011"/>
                  </a:lnTo>
                  <a:lnTo>
                    <a:pt x="25347884" y="26466311"/>
                  </a:lnTo>
                  <a:lnTo>
                    <a:pt x="26391144" y="25793324"/>
                  </a:lnTo>
                  <a:lnTo>
                    <a:pt x="26784389" y="25143988"/>
                  </a:lnTo>
                  <a:lnTo>
                    <a:pt x="27016149" y="24216268"/>
                  </a:lnTo>
                  <a:lnTo>
                    <a:pt x="28361444" y="24471679"/>
                  </a:lnTo>
                  <a:lnTo>
                    <a:pt x="29056725" y="24633844"/>
                  </a:lnTo>
                  <a:lnTo>
                    <a:pt x="29914848" y="25747379"/>
                  </a:lnTo>
                  <a:lnTo>
                    <a:pt x="30772972" y="26698071"/>
                  </a:lnTo>
                  <a:lnTo>
                    <a:pt x="31561500" y="27556195"/>
                  </a:lnTo>
                  <a:lnTo>
                    <a:pt x="32442322" y="28089624"/>
                  </a:lnTo>
                  <a:lnTo>
                    <a:pt x="33555451" y="28044726"/>
                  </a:lnTo>
                  <a:lnTo>
                    <a:pt x="33856808" y="27093360"/>
                  </a:lnTo>
                  <a:lnTo>
                    <a:pt x="33415580" y="26328484"/>
                  </a:lnTo>
                  <a:lnTo>
                    <a:pt x="33624368" y="25377792"/>
                  </a:lnTo>
                  <a:lnTo>
                    <a:pt x="34320328" y="24867648"/>
                  </a:lnTo>
                  <a:lnTo>
                    <a:pt x="35108855" y="24844676"/>
                  </a:lnTo>
                  <a:lnTo>
                    <a:pt x="35303773" y="23790406"/>
                  </a:lnTo>
                  <a:lnTo>
                    <a:pt x="34389233" y="23640879"/>
                  </a:lnTo>
                  <a:lnTo>
                    <a:pt x="34297355" y="21690564"/>
                  </a:lnTo>
                  <a:lnTo>
                    <a:pt x="35874411" y="21041907"/>
                  </a:lnTo>
                  <a:lnTo>
                    <a:pt x="36105491" y="19674319"/>
                  </a:lnTo>
                  <a:lnTo>
                    <a:pt x="36105491" y="18306051"/>
                  </a:lnTo>
                  <a:lnTo>
                    <a:pt x="37033211" y="18167538"/>
                  </a:lnTo>
                  <a:lnTo>
                    <a:pt x="37705519" y="17935778"/>
                  </a:lnTo>
                  <a:lnTo>
                    <a:pt x="37775115" y="16706022"/>
                  </a:lnTo>
                  <a:lnTo>
                    <a:pt x="38540671" y="15523570"/>
                  </a:lnTo>
                  <a:lnTo>
                    <a:pt x="39097438" y="13621507"/>
                  </a:lnTo>
                  <a:lnTo>
                    <a:pt x="39073787" y="12299862"/>
                  </a:lnTo>
                  <a:lnTo>
                    <a:pt x="39746095" y="11349170"/>
                  </a:lnTo>
                  <a:lnTo>
                    <a:pt x="40581246" y="10584294"/>
                  </a:lnTo>
                  <a:lnTo>
                    <a:pt x="40627870" y="9401162"/>
                  </a:lnTo>
                  <a:lnTo>
                    <a:pt x="40535302" y="8172086"/>
                  </a:lnTo>
                  <a:lnTo>
                    <a:pt x="39654206" y="7754510"/>
                  </a:lnTo>
                  <a:lnTo>
                    <a:pt x="38750138" y="8288306"/>
                  </a:lnTo>
                  <a:lnTo>
                    <a:pt x="37590658" y="8009922"/>
                  </a:lnTo>
                  <a:lnTo>
                    <a:pt x="36569691" y="7361265"/>
                  </a:lnTo>
                  <a:lnTo>
                    <a:pt x="37127138" y="6363950"/>
                  </a:lnTo>
                  <a:lnTo>
                    <a:pt x="35758871" y="6062593"/>
                  </a:lnTo>
                  <a:lnTo>
                    <a:pt x="35039939" y="5251093"/>
                  </a:lnTo>
                  <a:lnTo>
                    <a:pt x="34575739" y="3813229"/>
                  </a:lnTo>
                  <a:lnTo>
                    <a:pt x="35154931" y="2768605"/>
                  </a:lnTo>
                  <a:lnTo>
                    <a:pt x="32988897" y="904068"/>
                  </a:lnTo>
                  <a:lnTo>
                    <a:pt x="31550354" y="430624"/>
                  </a:lnTo>
                  <a:lnTo>
                    <a:pt x="30241763" y="577296"/>
                  </a:lnTo>
                  <a:lnTo>
                    <a:pt x="29128902" y="0"/>
                  </a:lnTo>
                  <a:lnTo>
                    <a:pt x="27823435" y="746935"/>
                  </a:lnTo>
                  <a:lnTo>
                    <a:pt x="26312852" y="655583"/>
                  </a:lnTo>
                  <a:lnTo>
                    <a:pt x="25194143" y="156722"/>
                  </a:lnTo>
                  <a:lnTo>
                    <a:pt x="24188405" y="428716"/>
                  </a:lnTo>
                  <a:lnTo>
                    <a:pt x="24142461" y="1217244"/>
                  </a:lnTo>
                  <a:lnTo>
                    <a:pt x="22287021" y="1471976"/>
                  </a:lnTo>
                  <a:lnTo>
                    <a:pt x="22241077" y="2399696"/>
                  </a:lnTo>
                  <a:lnTo>
                    <a:pt x="21220110" y="3002408"/>
                  </a:lnTo>
                  <a:lnTo>
                    <a:pt x="20105895" y="3721340"/>
                  </a:lnTo>
                  <a:lnTo>
                    <a:pt x="20825506" y="4509868"/>
                  </a:lnTo>
                  <a:lnTo>
                    <a:pt x="21727535" y="4974068"/>
                  </a:lnTo>
                  <a:lnTo>
                    <a:pt x="22417100" y="5738807"/>
                  </a:lnTo>
                  <a:lnTo>
                    <a:pt x="22376871" y="7014644"/>
                  </a:lnTo>
                  <a:lnTo>
                    <a:pt x="22889054" y="8451828"/>
                  </a:lnTo>
                  <a:lnTo>
                    <a:pt x="24536385" y="8474121"/>
                  </a:lnTo>
                  <a:lnTo>
                    <a:pt x="24095837" y="10120773"/>
                  </a:lnTo>
                  <a:lnTo>
                    <a:pt x="23863397" y="11071465"/>
                  </a:lnTo>
                  <a:lnTo>
                    <a:pt x="24558677" y="11790397"/>
                  </a:lnTo>
                  <a:lnTo>
                    <a:pt x="25162748" y="12671493"/>
                  </a:lnTo>
                  <a:lnTo>
                    <a:pt x="23887728" y="13506645"/>
                  </a:lnTo>
                  <a:lnTo>
                    <a:pt x="22612029" y="13343802"/>
                  </a:lnTo>
                  <a:lnTo>
                    <a:pt x="21638365" y="13808001"/>
                  </a:lnTo>
                  <a:lnTo>
                    <a:pt x="20548481" y="13181637"/>
                  </a:lnTo>
                  <a:lnTo>
                    <a:pt x="19273461" y="13900569"/>
                  </a:lnTo>
                  <a:lnTo>
                    <a:pt x="18068037" y="13877597"/>
                  </a:lnTo>
                  <a:lnTo>
                    <a:pt x="17205557" y="13178103"/>
                  </a:lnTo>
                  <a:lnTo>
                    <a:pt x="17441674" y="11999185"/>
                  </a:lnTo>
                  <a:lnTo>
                    <a:pt x="15934214" y="12253917"/>
                  </a:lnTo>
                  <a:lnTo>
                    <a:pt x="14845010" y="13158665"/>
                  </a:lnTo>
                  <a:lnTo>
                    <a:pt x="13361202" y="12857309"/>
                  </a:lnTo>
                  <a:lnTo>
                    <a:pt x="12132126" y="12486357"/>
                  </a:lnTo>
                  <a:lnTo>
                    <a:pt x="10949674" y="11905938"/>
                  </a:lnTo>
                  <a:lnTo>
                    <a:pt x="9651682" y="12857309"/>
                  </a:lnTo>
                  <a:lnTo>
                    <a:pt x="8793559" y="11905938"/>
                  </a:lnTo>
                  <a:lnTo>
                    <a:pt x="8028683" y="12393109"/>
                  </a:lnTo>
                  <a:lnTo>
                    <a:pt x="6707039" y="12694466"/>
                  </a:lnTo>
                  <a:lnTo>
                    <a:pt x="5431339" y="12926226"/>
                  </a:lnTo>
                  <a:lnTo>
                    <a:pt x="4457675" y="13853946"/>
                  </a:lnTo>
                  <a:lnTo>
                    <a:pt x="3413736" y="14108678"/>
                  </a:lnTo>
                  <a:lnTo>
                    <a:pt x="2695484" y="14873554"/>
                  </a:lnTo>
                  <a:lnTo>
                    <a:pt x="1907635" y="15847219"/>
                  </a:lnTo>
                  <a:lnTo>
                    <a:pt x="1206038" y="1702167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任意多边形 6">
              <a:extLst>
                <a:ext uri="{FF2B5EF4-FFF2-40B4-BE49-F238E27FC236}">
                  <a16:creationId xmlns:a16="http://schemas.microsoft.com/office/drawing/2014/main" id="{78CBB830-B14E-4ED2-98D5-AD05B6F06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548" y="1640874"/>
              <a:ext cx="1333500" cy="1260475"/>
            </a:xfrm>
            <a:custGeom>
              <a:avLst/>
              <a:gdLst>
                <a:gd name="T0" fmla="*/ 8251106 w 36556201"/>
                <a:gd name="T1" fmla="*/ 5224483 h 34544320"/>
                <a:gd name="T2" fmla="*/ 6339102 w 36556201"/>
                <a:gd name="T3" fmla="*/ 7867777 h 34544320"/>
                <a:gd name="T4" fmla="*/ 8973128 w 36556201"/>
                <a:gd name="T5" fmla="*/ 9941945 h 34544320"/>
                <a:gd name="T6" fmla="*/ 6803976 w 36556201"/>
                <a:gd name="T7" fmla="*/ 12432330 h 34544320"/>
                <a:gd name="T8" fmla="*/ 3040982 w 36556201"/>
                <a:gd name="T9" fmla="*/ 13240066 h 34544320"/>
                <a:gd name="T10" fmla="*/ 3285773 w 36556201"/>
                <a:gd name="T11" fmla="*/ 15565196 h 34544320"/>
                <a:gd name="T12" fmla="*/ 4732898 w 36556201"/>
                <a:gd name="T13" fmla="*/ 16684913 h 34544320"/>
                <a:gd name="T14" fmla="*/ 6733706 w 36556201"/>
                <a:gd name="T15" fmla="*/ 18450190 h 34544320"/>
                <a:gd name="T16" fmla="*/ 5769982 w 36556201"/>
                <a:gd name="T17" fmla="*/ 20129755 h 34544320"/>
                <a:gd name="T18" fmla="*/ 4962253 w 36556201"/>
                <a:gd name="T19" fmla="*/ 23173823 h 34544320"/>
                <a:gd name="T20" fmla="*/ 1997722 w 36556201"/>
                <a:gd name="T21" fmla="*/ 24293534 h 34544320"/>
                <a:gd name="T22" fmla="*/ 0 w 36556201"/>
                <a:gd name="T23" fmla="*/ 26471943 h 34544320"/>
                <a:gd name="T24" fmla="*/ 1211594 w 36556201"/>
                <a:gd name="T25" fmla="*/ 29424123 h 34544320"/>
                <a:gd name="T26" fmla="*/ 3603920 w 36556201"/>
                <a:gd name="T27" fmla="*/ 30314480 h 34544320"/>
                <a:gd name="T28" fmla="*/ 1165431 w 36556201"/>
                <a:gd name="T29" fmla="*/ 32534334 h 34544320"/>
                <a:gd name="T30" fmla="*/ 3411934 w 36556201"/>
                <a:gd name="T31" fmla="*/ 34369267 h 34544320"/>
                <a:gd name="T32" fmla="*/ 5057226 w 36556201"/>
                <a:gd name="T33" fmla="*/ 33396962 h 34544320"/>
                <a:gd name="T34" fmla="*/ 8164034 w 36556201"/>
                <a:gd name="T35" fmla="*/ 33536833 h 34544320"/>
                <a:gd name="T36" fmla="*/ 13216811 w 36556201"/>
                <a:gd name="T37" fmla="*/ 32562490 h 34544320"/>
                <a:gd name="T38" fmla="*/ 14886435 w 36556201"/>
                <a:gd name="T39" fmla="*/ 30104338 h 34544320"/>
                <a:gd name="T40" fmla="*/ 18527038 w 36556201"/>
                <a:gd name="T41" fmla="*/ 29455002 h 34544320"/>
                <a:gd name="T42" fmla="*/ 22585217 w 36556201"/>
                <a:gd name="T43" fmla="*/ 30892866 h 34544320"/>
                <a:gd name="T44" fmla="*/ 26533828 w 36556201"/>
                <a:gd name="T45" fmla="*/ 32194617 h 34544320"/>
                <a:gd name="T46" fmla="*/ 28970378 w 36556201"/>
                <a:gd name="T47" fmla="*/ 29533974 h 34544320"/>
                <a:gd name="T48" fmla="*/ 33000554 w 36556201"/>
                <a:gd name="T49" fmla="*/ 27572381 h 34544320"/>
                <a:gd name="T50" fmla="*/ 36556201 w 36556201"/>
                <a:gd name="T51" fmla="*/ 21714762 h 34544320"/>
                <a:gd name="T52" fmla="*/ 33317550 w 36556201"/>
                <a:gd name="T53" fmla="*/ 20189076 h 34544320"/>
                <a:gd name="T54" fmla="*/ 31019650 w 36556201"/>
                <a:gd name="T55" fmla="*/ 18209678 h 34544320"/>
                <a:gd name="T56" fmla="*/ 28846141 w 36556201"/>
                <a:gd name="T57" fmla="*/ 17149019 h 34544320"/>
                <a:gd name="T58" fmla="*/ 29097201 w 36556201"/>
                <a:gd name="T59" fmla="*/ 15207264 h 34544320"/>
                <a:gd name="T60" fmla="*/ 26917428 w 36556201"/>
                <a:gd name="T61" fmla="*/ 14391413 h 34544320"/>
                <a:gd name="T62" fmla="*/ 22795912 w 36556201"/>
                <a:gd name="T63" fmla="*/ 13797945 h 34544320"/>
                <a:gd name="T64" fmla="*/ 20654745 w 36556201"/>
                <a:gd name="T65" fmla="*/ 13295276 h 34544320"/>
                <a:gd name="T66" fmla="*/ 17772623 w 36556201"/>
                <a:gd name="T67" fmla="*/ 11088179 h 34544320"/>
                <a:gd name="T68" fmla="*/ 15509674 w 36556201"/>
                <a:gd name="T69" fmla="*/ 12990928 h 34544320"/>
                <a:gd name="T70" fmla="*/ 14912530 w 36556201"/>
                <a:gd name="T71" fmla="*/ 10726615 h 34544320"/>
                <a:gd name="T72" fmla="*/ 19160333 w 36556201"/>
                <a:gd name="T73" fmla="*/ 9157034 h 34544320"/>
                <a:gd name="T74" fmla="*/ 21030048 w 36556201"/>
                <a:gd name="T75" fmla="*/ 6944380 h 34544320"/>
                <a:gd name="T76" fmla="*/ 18892553 w 36556201"/>
                <a:gd name="T77" fmla="*/ 5143039 h 34544320"/>
                <a:gd name="T78" fmla="*/ 16278491 w 36556201"/>
                <a:gd name="T79" fmla="*/ 5939041 h 34544320"/>
                <a:gd name="T80" fmla="*/ 13344993 w 36556201"/>
                <a:gd name="T81" fmla="*/ 5469268 h 34544320"/>
                <a:gd name="T82" fmla="*/ 14682803 w 36556201"/>
                <a:gd name="T83" fmla="*/ 1324817 h 34544320"/>
                <a:gd name="T84" fmla="*/ 12029602 w 36556201"/>
                <a:gd name="T85" fmla="*/ 910321 h 34544320"/>
                <a:gd name="T86" fmla="*/ 7467532 w 36556201"/>
                <a:gd name="T87" fmla="*/ 991748 h 34544320"/>
                <a:gd name="T88" fmla="*/ 3699974 w 36556201"/>
                <a:gd name="T89" fmla="*/ 140962 h 34544320"/>
                <a:gd name="T90" fmla="*/ 5121249 w 36556201"/>
                <a:gd name="T91" fmla="*/ 2492955 h 34544320"/>
                <a:gd name="T92" fmla="*/ 7553310 w 36556201"/>
                <a:gd name="T93" fmla="*/ 3131660 h 34544320"/>
                <a:gd name="T94" fmla="*/ 0 w 36556201"/>
                <a:gd name="T95" fmla="*/ 0 h 34544320"/>
                <a:gd name="T96" fmla="*/ 36556201 w 36556201"/>
                <a:gd name="T97" fmla="*/ 34544320 h 3454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36556201" h="34544320">
                  <a:moveTo>
                    <a:pt x="7553310" y="3131660"/>
                  </a:moveTo>
                  <a:lnTo>
                    <a:pt x="8890501" y="4031416"/>
                  </a:lnTo>
                  <a:lnTo>
                    <a:pt x="8251106" y="5224483"/>
                  </a:lnTo>
                  <a:lnTo>
                    <a:pt x="7449552" y="6102494"/>
                  </a:lnTo>
                  <a:lnTo>
                    <a:pt x="6100486" y="6900968"/>
                  </a:lnTo>
                  <a:lnTo>
                    <a:pt x="6339102" y="7867777"/>
                  </a:lnTo>
                  <a:lnTo>
                    <a:pt x="6898955" y="8819148"/>
                  </a:lnTo>
                  <a:lnTo>
                    <a:pt x="8289060" y="8887177"/>
                  </a:lnTo>
                  <a:lnTo>
                    <a:pt x="8973128" y="9941945"/>
                  </a:lnTo>
                  <a:lnTo>
                    <a:pt x="9208653" y="11159721"/>
                  </a:lnTo>
                  <a:lnTo>
                    <a:pt x="8400918" y="12037727"/>
                  </a:lnTo>
                  <a:lnTo>
                    <a:pt x="6803976" y="12432330"/>
                  </a:lnTo>
                  <a:lnTo>
                    <a:pt x="5442563" y="12435421"/>
                  </a:lnTo>
                  <a:lnTo>
                    <a:pt x="3925163" y="12594494"/>
                  </a:lnTo>
                  <a:lnTo>
                    <a:pt x="3040982" y="13240066"/>
                  </a:lnTo>
                  <a:lnTo>
                    <a:pt x="1930532" y="13809180"/>
                  </a:lnTo>
                  <a:lnTo>
                    <a:pt x="2573012" y="15084880"/>
                  </a:lnTo>
                  <a:lnTo>
                    <a:pt x="3285773" y="15565196"/>
                  </a:lnTo>
                  <a:lnTo>
                    <a:pt x="2894255" y="16446292"/>
                  </a:lnTo>
                  <a:lnTo>
                    <a:pt x="3616278" y="17241675"/>
                  </a:lnTo>
                  <a:lnTo>
                    <a:pt x="4732898" y="16684913"/>
                  </a:lnTo>
                  <a:lnTo>
                    <a:pt x="5534457" y="16850162"/>
                  </a:lnTo>
                  <a:lnTo>
                    <a:pt x="6014774" y="18046320"/>
                  </a:lnTo>
                  <a:lnTo>
                    <a:pt x="6733706" y="18450190"/>
                  </a:lnTo>
                  <a:cubicBezTo>
                    <a:pt x="6736430" y="19081736"/>
                    <a:pt x="7367286" y="18381583"/>
                    <a:pt x="7370010" y="19013129"/>
                  </a:cubicBezTo>
                  <a:lnTo>
                    <a:pt x="6724439" y="19649439"/>
                  </a:lnTo>
                  <a:lnTo>
                    <a:pt x="5769982" y="20129755"/>
                  </a:lnTo>
                  <a:lnTo>
                    <a:pt x="5693531" y="21255643"/>
                  </a:lnTo>
                  <a:lnTo>
                    <a:pt x="5922880" y="22375354"/>
                  </a:lnTo>
                  <a:lnTo>
                    <a:pt x="4962253" y="23173823"/>
                  </a:lnTo>
                  <a:lnTo>
                    <a:pt x="4081157" y="23813218"/>
                  </a:lnTo>
                  <a:lnTo>
                    <a:pt x="3200061" y="24134461"/>
                  </a:lnTo>
                  <a:lnTo>
                    <a:pt x="1997722" y="24293534"/>
                  </a:lnTo>
                  <a:lnTo>
                    <a:pt x="801565" y="24620953"/>
                  </a:lnTo>
                  <a:lnTo>
                    <a:pt x="79542" y="25743745"/>
                  </a:lnTo>
                  <a:lnTo>
                    <a:pt x="0" y="26471943"/>
                  </a:lnTo>
                  <a:cubicBezTo>
                    <a:pt x="1028" y="26872721"/>
                    <a:pt x="2057" y="27273499"/>
                    <a:pt x="3085" y="27674277"/>
                  </a:cubicBezTo>
                  <a:cubicBezTo>
                    <a:pt x="5144" y="28178020"/>
                    <a:pt x="7202" y="28681764"/>
                    <a:pt x="9261" y="29185507"/>
                  </a:cubicBezTo>
                  <a:lnTo>
                    <a:pt x="1211594" y="29424123"/>
                  </a:lnTo>
                  <a:lnTo>
                    <a:pt x="2248679" y="28949977"/>
                  </a:lnTo>
                  <a:lnTo>
                    <a:pt x="2811622" y="29586281"/>
                  </a:lnTo>
                  <a:lnTo>
                    <a:pt x="3603920" y="30314480"/>
                  </a:lnTo>
                  <a:lnTo>
                    <a:pt x="2958349" y="31354655"/>
                  </a:lnTo>
                  <a:lnTo>
                    <a:pt x="2000802" y="32073587"/>
                  </a:lnTo>
                  <a:lnTo>
                    <a:pt x="1165431" y="32534334"/>
                  </a:lnTo>
                  <a:lnTo>
                    <a:pt x="1881502" y="33581419"/>
                  </a:lnTo>
                  <a:lnTo>
                    <a:pt x="2489508" y="34409501"/>
                  </a:lnTo>
                  <a:lnTo>
                    <a:pt x="3411934" y="34369267"/>
                  </a:lnTo>
                  <a:lnTo>
                    <a:pt x="4551488" y="34544320"/>
                  </a:lnTo>
                  <a:lnTo>
                    <a:pt x="5103850" y="34371305"/>
                  </a:lnTo>
                  <a:lnTo>
                    <a:pt x="5057226" y="33396962"/>
                  </a:lnTo>
                  <a:lnTo>
                    <a:pt x="6147110" y="32446270"/>
                  </a:lnTo>
                  <a:lnTo>
                    <a:pt x="6935638" y="32957093"/>
                  </a:lnTo>
                  <a:lnTo>
                    <a:pt x="8164034" y="33536833"/>
                  </a:lnTo>
                  <a:lnTo>
                    <a:pt x="10019474" y="33490209"/>
                  </a:lnTo>
                  <a:lnTo>
                    <a:pt x="11848543" y="33281422"/>
                  </a:lnTo>
                  <a:lnTo>
                    <a:pt x="13216811" y="32562490"/>
                  </a:lnTo>
                  <a:lnTo>
                    <a:pt x="13122884" y="31240166"/>
                  </a:lnTo>
                  <a:lnTo>
                    <a:pt x="13772899" y="30684078"/>
                  </a:lnTo>
                  <a:lnTo>
                    <a:pt x="14886435" y="30104338"/>
                  </a:lnTo>
                  <a:lnTo>
                    <a:pt x="15790503" y="29246214"/>
                  </a:lnTo>
                  <a:lnTo>
                    <a:pt x="17622290" y="29246214"/>
                  </a:lnTo>
                  <a:lnTo>
                    <a:pt x="18527038" y="29455002"/>
                  </a:lnTo>
                  <a:lnTo>
                    <a:pt x="19756114" y="29872578"/>
                  </a:lnTo>
                  <a:lnTo>
                    <a:pt x="21147353" y="29895550"/>
                  </a:lnTo>
                  <a:lnTo>
                    <a:pt x="22585217" y="30892866"/>
                  </a:lnTo>
                  <a:lnTo>
                    <a:pt x="23721725" y="31959777"/>
                  </a:lnTo>
                  <a:lnTo>
                    <a:pt x="26371522" y="33324100"/>
                  </a:lnTo>
                  <a:lnTo>
                    <a:pt x="26533828" y="32194617"/>
                  </a:lnTo>
                  <a:lnTo>
                    <a:pt x="28167574" y="31863543"/>
                  </a:lnTo>
                  <a:lnTo>
                    <a:pt x="28487551" y="30666136"/>
                  </a:lnTo>
                  <a:lnTo>
                    <a:pt x="28970378" y="29533974"/>
                  </a:lnTo>
                  <a:lnTo>
                    <a:pt x="30112453" y="28577714"/>
                  </a:lnTo>
                  <a:lnTo>
                    <a:pt x="31395901" y="28473315"/>
                  </a:lnTo>
                  <a:lnTo>
                    <a:pt x="33000554" y="27572381"/>
                  </a:lnTo>
                  <a:lnTo>
                    <a:pt x="35340036" y="25898406"/>
                  </a:lnTo>
                  <a:lnTo>
                    <a:pt x="36055570" y="24645136"/>
                  </a:lnTo>
                  <a:lnTo>
                    <a:pt x="36556201" y="21714762"/>
                  </a:lnTo>
                  <a:lnTo>
                    <a:pt x="35451231" y="21404704"/>
                  </a:lnTo>
                  <a:lnTo>
                    <a:pt x="34152559" y="20967279"/>
                  </a:lnTo>
                  <a:lnTo>
                    <a:pt x="33317550" y="20189076"/>
                  </a:lnTo>
                  <a:lnTo>
                    <a:pt x="32367390" y="20203630"/>
                  </a:lnTo>
                  <a:lnTo>
                    <a:pt x="31539039" y="19808484"/>
                  </a:lnTo>
                  <a:lnTo>
                    <a:pt x="31019650" y="18209678"/>
                  </a:lnTo>
                  <a:lnTo>
                    <a:pt x="30833292" y="16777388"/>
                  </a:lnTo>
                  <a:lnTo>
                    <a:pt x="29779428" y="16561804"/>
                  </a:lnTo>
                  <a:lnTo>
                    <a:pt x="28846141" y="17149019"/>
                  </a:lnTo>
                  <a:lnTo>
                    <a:pt x="28161322" y="16691752"/>
                  </a:lnTo>
                  <a:lnTo>
                    <a:pt x="28405587" y="16085231"/>
                  </a:lnTo>
                  <a:lnTo>
                    <a:pt x="29097201" y="15207264"/>
                  </a:lnTo>
                  <a:lnTo>
                    <a:pt x="28731275" y="13830842"/>
                  </a:lnTo>
                  <a:lnTo>
                    <a:pt x="27991141" y="14012986"/>
                  </a:lnTo>
                  <a:lnTo>
                    <a:pt x="26917428" y="14391413"/>
                  </a:lnTo>
                  <a:lnTo>
                    <a:pt x="25608838" y="14597077"/>
                  </a:lnTo>
                  <a:lnTo>
                    <a:pt x="24343063" y="14991681"/>
                  </a:lnTo>
                  <a:lnTo>
                    <a:pt x="22795912" y="13797945"/>
                  </a:lnTo>
                  <a:lnTo>
                    <a:pt x="22227998" y="14508860"/>
                  </a:lnTo>
                  <a:lnTo>
                    <a:pt x="20971599" y="14303196"/>
                  </a:lnTo>
                  <a:lnTo>
                    <a:pt x="20654745" y="13295276"/>
                  </a:lnTo>
                  <a:lnTo>
                    <a:pt x="19682303" y="12874029"/>
                  </a:lnTo>
                  <a:lnTo>
                    <a:pt x="18628445" y="12501855"/>
                  </a:lnTo>
                  <a:lnTo>
                    <a:pt x="17772623" y="11088179"/>
                  </a:lnTo>
                  <a:lnTo>
                    <a:pt x="17022844" y="11477216"/>
                  </a:lnTo>
                  <a:lnTo>
                    <a:pt x="16497203" y="12563976"/>
                  </a:lnTo>
                  <a:lnTo>
                    <a:pt x="15509674" y="12990928"/>
                  </a:lnTo>
                  <a:lnTo>
                    <a:pt x="14862372" y="12785812"/>
                  </a:lnTo>
                  <a:lnTo>
                    <a:pt x="14640541" y="11787274"/>
                  </a:lnTo>
                  <a:lnTo>
                    <a:pt x="14912530" y="10726615"/>
                  </a:lnTo>
                  <a:lnTo>
                    <a:pt x="15929831" y="9790198"/>
                  </a:lnTo>
                  <a:lnTo>
                    <a:pt x="17332897" y="9561562"/>
                  </a:lnTo>
                  <a:lnTo>
                    <a:pt x="19160333" y="9157034"/>
                  </a:lnTo>
                  <a:lnTo>
                    <a:pt x="20607562" y="9140610"/>
                  </a:lnTo>
                  <a:lnTo>
                    <a:pt x="21685094" y="8014410"/>
                  </a:lnTo>
                  <a:lnTo>
                    <a:pt x="21030048" y="6944380"/>
                  </a:lnTo>
                  <a:lnTo>
                    <a:pt x="20132775" y="6386385"/>
                  </a:lnTo>
                  <a:lnTo>
                    <a:pt x="19248556" y="6040312"/>
                  </a:lnTo>
                  <a:lnTo>
                    <a:pt x="18892553" y="5143039"/>
                  </a:lnTo>
                  <a:lnTo>
                    <a:pt x="18304796" y="4438925"/>
                  </a:lnTo>
                  <a:lnTo>
                    <a:pt x="16895473" y="5169134"/>
                  </a:lnTo>
                  <a:lnTo>
                    <a:pt x="16278491" y="5939041"/>
                  </a:lnTo>
                  <a:lnTo>
                    <a:pt x="15329021" y="6454758"/>
                  </a:lnTo>
                  <a:lnTo>
                    <a:pt x="14209912" y="6200026"/>
                  </a:lnTo>
                  <a:lnTo>
                    <a:pt x="13344993" y="5469268"/>
                  </a:lnTo>
                  <a:lnTo>
                    <a:pt x="13211917" y="4345946"/>
                  </a:lnTo>
                  <a:lnTo>
                    <a:pt x="13906112" y="2998743"/>
                  </a:lnTo>
                  <a:lnTo>
                    <a:pt x="14682803" y="1324817"/>
                  </a:lnTo>
                  <a:lnTo>
                    <a:pt x="13880011" y="665518"/>
                  </a:lnTo>
                  <a:lnTo>
                    <a:pt x="12946318" y="186901"/>
                  </a:lnTo>
                  <a:lnTo>
                    <a:pt x="12029602" y="910321"/>
                  </a:lnTo>
                  <a:lnTo>
                    <a:pt x="10913623" y="1634289"/>
                  </a:lnTo>
                  <a:lnTo>
                    <a:pt x="9063208" y="1533561"/>
                  </a:lnTo>
                  <a:lnTo>
                    <a:pt x="7467532" y="991748"/>
                  </a:lnTo>
                  <a:lnTo>
                    <a:pt x="6008598" y="120571"/>
                  </a:lnTo>
                  <a:lnTo>
                    <a:pt x="4931762" y="0"/>
                  </a:lnTo>
                  <a:lnTo>
                    <a:pt x="3699974" y="140962"/>
                  </a:lnTo>
                  <a:lnTo>
                    <a:pt x="3724436" y="1004796"/>
                  </a:lnTo>
                  <a:lnTo>
                    <a:pt x="4458865" y="1869715"/>
                  </a:lnTo>
                  <a:lnTo>
                    <a:pt x="5121249" y="2492955"/>
                  </a:lnTo>
                  <a:lnTo>
                    <a:pt x="5911953" y="2511291"/>
                  </a:lnTo>
                  <a:lnTo>
                    <a:pt x="6928843" y="2515927"/>
                  </a:lnTo>
                  <a:lnTo>
                    <a:pt x="7553310" y="31316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任意多边形 7">
              <a:extLst>
                <a:ext uri="{FF2B5EF4-FFF2-40B4-BE49-F238E27FC236}">
                  <a16:creationId xmlns:a16="http://schemas.microsoft.com/office/drawing/2014/main" id="{57C0795B-65FC-4678-80CD-19AC0C696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348" y="1698024"/>
              <a:ext cx="1427163" cy="1131888"/>
            </a:xfrm>
            <a:custGeom>
              <a:avLst/>
              <a:gdLst>
                <a:gd name="T0" fmla="*/ 38157293 w 39114840"/>
                <a:gd name="T1" fmla="*/ 3661839 h 31023498"/>
                <a:gd name="T2" fmla="*/ 36245289 w 39114840"/>
                <a:gd name="T3" fmla="*/ 6305133 h 31023498"/>
                <a:gd name="T4" fmla="*/ 38879315 w 39114840"/>
                <a:gd name="T5" fmla="*/ 8379301 h 31023498"/>
                <a:gd name="T6" fmla="*/ 36710163 w 39114840"/>
                <a:gd name="T7" fmla="*/ 10869686 h 31023498"/>
                <a:gd name="T8" fmla="*/ 32947169 w 39114840"/>
                <a:gd name="T9" fmla="*/ 11677422 h 31023498"/>
                <a:gd name="T10" fmla="*/ 33191960 w 39114840"/>
                <a:gd name="T11" fmla="*/ 14002552 h 31023498"/>
                <a:gd name="T12" fmla="*/ 34639085 w 39114840"/>
                <a:gd name="T13" fmla="*/ 15122269 h 31023498"/>
                <a:gd name="T14" fmla="*/ 36639893 w 39114840"/>
                <a:gd name="T15" fmla="*/ 16887546 h 31023498"/>
                <a:gd name="T16" fmla="*/ 35676169 w 39114840"/>
                <a:gd name="T17" fmla="*/ 18567111 h 31023498"/>
                <a:gd name="T18" fmla="*/ 34868440 w 39114840"/>
                <a:gd name="T19" fmla="*/ 21611179 h 31023498"/>
                <a:gd name="T20" fmla="*/ 31903909 w 39114840"/>
                <a:gd name="T21" fmla="*/ 22730890 h 31023498"/>
                <a:gd name="T22" fmla="*/ 29906187 w 39114840"/>
                <a:gd name="T23" fmla="*/ 24909299 h 31023498"/>
                <a:gd name="T24" fmla="*/ 31117781 w 39114840"/>
                <a:gd name="T25" fmla="*/ 27861479 h 31023498"/>
                <a:gd name="T26" fmla="*/ 33510107 w 39114840"/>
                <a:gd name="T27" fmla="*/ 28751836 h 31023498"/>
                <a:gd name="T28" fmla="*/ 31071618 w 39114840"/>
                <a:gd name="T29" fmla="*/ 30971690 h 31023498"/>
                <a:gd name="T30" fmla="*/ 27915326 w 39114840"/>
                <a:gd name="T31" fmla="*/ 29678202 h 31023498"/>
                <a:gd name="T32" fmla="*/ 24506482 w 39114840"/>
                <a:gd name="T33" fmla="*/ 28913326 h 31023498"/>
                <a:gd name="T34" fmla="*/ 21282775 w 39114840"/>
                <a:gd name="T35" fmla="*/ 28309934 h 31023498"/>
                <a:gd name="T36" fmla="*/ 17459074 w 39114840"/>
                <a:gd name="T37" fmla="*/ 29238334 h 31023498"/>
                <a:gd name="T38" fmla="*/ 13818471 w 39114840"/>
                <a:gd name="T39" fmla="*/ 26895722 h 31023498"/>
                <a:gd name="T40" fmla="*/ 10131923 w 39114840"/>
                <a:gd name="T41" fmla="*/ 27220730 h 31023498"/>
                <a:gd name="T42" fmla="*/ 6816328 w 39114840"/>
                <a:gd name="T43" fmla="*/ 25782866 h 31023498"/>
                <a:gd name="T44" fmla="*/ 3662896 w 39114840"/>
                <a:gd name="T45" fmla="*/ 26154497 h 31023498"/>
                <a:gd name="T46" fmla="*/ 2271656 w 39114840"/>
                <a:gd name="T47" fmla="*/ 23463906 h 31023498"/>
                <a:gd name="T48" fmla="*/ 485813 w 39114840"/>
                <a:gd name="T49" fmla="*/ 22165914 h 31023498"/>
                <a:gd name="T50" fmla="*/ 764876 w 39114840"/>
                <a:gd name="T51" fmla="*/ 18850317 h 31023498"/>
                <a:gd name="T52" fmla="*/ 3848712 w 39114840"/>
                <a:gd name="T53" fmla="*/ 18271257 h 31023498"/>
                <a:gd name="T54" fmla="*/ 5564959 w 39114840"/>
                <a:gd name="T55" fmla="*/ 15697565 h 31023498"/>
                <a:gd name="T56" fmla="*/ 3316275 w 39114840"/>
                <a:gd name="T57" fmla="*/ 14398893 h 31023498"/>
                <a:gd name="T58" fmla="*/ 2991268 w 39114840"/>
                <a:gd name="T59" fmla="*/ 11500193 h 31023498"/>
                <a:gd name="T60" fmla="*/ 951371 w 39114840"/>
                <a:gd name="T61" fmla="*/ 8509604 h 31023498"/>
                <a:gd name="T62" fmla="*/ 176149 w 39114840"/>
                <a:gd name="T63" fmla="*/ 3753919 h 31023498"/>
                <a:gd name="T64" fmla="*/ 2828424 w 39114840"/>
                <a:gd name="T65" fmla="*/ 2968975 h 31023498"/>
                <a:gd name="T66" fmla="*/ 6892297 w 39114840"/>
                <a:gd name="T67" fmla="*/ 3606096 h 31023498"/>
                <a:gd name="T68" fmla="*/ 8787307 w 39114840"/>
                <a:gd name="T69" fmla="*/ 997316 h 31023498"/>
                <a:gd name="T70" fmla="*/ 11384651 w 39114840"/>
                <a:gd name="T71" fmla="*/ 1206104 h 31023498"/>
                <a:gd name="T72" fmla="*/ 14190102 w 39114840"/>
                <a:gd name="T73" fmla="*/ 1623680 h 31023498"/>
                <a:gd name="T74" fmla="*/ 17713806 w 39114840"/>
                <a:gd name="T75" fmla="*/ 2111531 h 31023498"/>
                <a:gd name="T76" fmla="*/ 21469950 w 39114840"/>
                <a:gd name="T77" fmla="*/ 2319639 h 31023498"/>
                <a:gd name="T78" fmla="*/ 24576758 w 39114840"/>
                <a:gd name="T79" fmla="*/ 2946003 h 31023498"/>
                <a:gd name="T80" fmla="*/ 27336265 w 39114840"/>
                <a:gd name="T81" fmla="*/ 650015 h 31023498"/>
                <a:gd name="T82" fmla="*/ 31507946 w 39114840"/>
                <a:gd name="T83" fmla="*/ 1160159 h 31023498"/>
                <a:gd name="T84" fmla="*/ 35264769 w 39114840"/>
                <a:gd name="T85" fmla="*/ 2760867 h 31023498"/>
                <a:gd name="T86" fmla="*/ 0 w 39114840"/>
                <a:gd name="T87" fmla="*/ 0 h 31023498"/>
                <a:gd name="T88" fmla="*/ 39114840 w 39114840"/>
                <a:gd name="T89" fmla="*/ 31023498 h 31023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T86" t="T87" r="T88" b="T89"/>
              <a:pathLst>
                <a:path w="39114840" h="31023498">
                  <a:moveTo>
                    <a:pt x="37463848" y="1577713"/>
                  </a:moveTo>
                  <a:lnTo>
                    <a:pt x="38796688" y="2468772"/>
                  </a:lnTo>
                  <a:lnTo>
                    <a:pt x="38157293" y="3661839"/>
                  </a:lnTo>
                  <a:lnTo>
                    <a:pt x="37355739" y="4539850"/>
                  </a:lnTo>
                  <a:lnTo>
                    <a:pt x="36006673" y="5338324"/>
                  </a:lnTo>
                  <a:lnTo>
                    <a:pt x="36245289" y="6305133"/>
                  </a:lnTo>
                  <a:lnTo>
                    <a:pt x="36805142" y="7256504"/>
                  </a:lnTo>
                  <a:lnTo>
                    <a:pt x="38195247" y="7324533"/>
                  </a:lnTo>
                  <a:lnTo>
                    <a:pt x="38879315" y="8379301"/>
                  </a:lnTo>
                  <a:lnTo>
                    <a:pt x="39114840" y="9597077"/>
                  </a:lnTo>
                  <a:lnTo>
                    <a:pt x="38307105" y="10475083"/>
                  </a:lnTo>
                  <a:lnTo>
                    <a:pt x="36710163" y="10869686"/>
                  </a:lnTo>
                  <a:lnTo>
                    <a:pt x="35348750" y="10872777"/>
                  </a:lnTo>
                  <a:lnTo>
                    <a:pt x="33831350" y="11031850"/>
                  </a:lnTo>
                  <a:lnTo>
                    <a:pt x="32947169" y="11677422"/>
                  </a:lnTo>
                  <a:lnTo>
                    <a:pt x="31836719" y="12246536"/>
                  </a:lnTo>
                  <a:lnTo>
                    <a:pt x="32479199" y="13522236"/>
                  </a:lnTo>
                  <a:lnTo>
                    <a:pt x="33191960" y="14002552"/>
                  </a:lnTo>
                  <a:lnTo>
                    <a:pt x="32800442" y="14883648"/>
                  </a:lnTo>
                  <a:lnTo>
                    <a:pt x="33522465" y="15679031"/>
                  </a:lnTo>
                  <a:lnTo>
                    <a:pt x="34639085" y="15122269"/>
                  </a:lnTo>
                  <a:lnTo>
                    <a:pt x="35440644" y="15287518"/>
                  </a:lnTo>
                  <a:lnTo>
                    <a:pt x="35920961" y="16483676"/>
                  </a:lnTo>
                  <a:lnTo>
                    <a:pt x="36639893" y="16887546"/>
                  </a:lnTo>
                  <a:cubicBezTo>
                    <a:pt x="36642617" y="17519092"/>
                    <a:pt x="37273473" y="16818939"/>
                    <a:pt x="37276197" y="17450485"/>
                  </a:cubicBezTo>
                  <a:lnTo>
                    <a:pt x="36630626" y="18086795"/>
                  </a:lnTo>
                  <a:lnTo>
                    <a:pt x="35676169" y="18567111"/>
                  </a:lnTo>
                  <a:lnTo>
                    <a:pt x="35599718" y="19692999"/>
                  </a:lnTo>
                  <a:lnTo>
                    <a:pt x="35829067" y="20812710"/>
                  </a:lnTo>
                  <a:lnTo>
                    <a:pt x="34868440" y="21611179"/>
                  </a:lnTo>
                  <a:lnTo>
                    <a:pt x="33987344" y="22250574"/>
                  </a:lnTo>
                  <a:lnTo>
                    <a:pt x="33106248" y="22571817"/>
                  </a:lnTo>
                  <a:lnTo>
                    <a:pt x="31903909" y="22730890"/>
                  </a:lnTo>
                  <a:lnTo>
                    <a:pt x="30707752" y="23058309"/>
                  </a:lnTo>
                  <a:lnTo>
                    <a:pt x="29985729" y="24181101"/>
                  </a:lnTo>
                  <a:lnTo>
                    <a:pt x="29906187" y="24909299"/>
                  </a:lnTo>
                  <a:cubicBezTo>
                    <a:pt x="29907215" y="25310077"/>
                    <a:pt x="29908244" y="25710855"/>
                    <a:pt x="29909272" y="26111633"/>
                  </a:cubicBezTo>
                  <a:cubicBezTo>
                    <a:pt x="29911331" y="26615376"/>
                    <a:pt x="29913389" y="27119120"/>
                    <a:pt x="29915448" y="27622863"/>
                  </a:cubicBezTo>
                  <a:lnTo>
                    <a:pt x="31117781" y="27861479"/>
                  </a:lnTo>
                  <a:lnTo>
                    <a:pt x="32154866" y="27387333"/>
                  </a:lnTo>
                  <a:lnTo>
                    <a:pt x="32717809" y="28023637"/>
                  </a:lnTo>
                  <a:lnTo>
                    <a:pt x="33510107" y="28751836"/>
                  </a:lnTo>
                  <a:lnTo>
                    <a:pt x="32864536" y="29792011"/>
                  </a:lnTo>
                  <a:lnTo>
                    <a:pt x="31906989" y="30510943"/>
                  </a:lnTo>
                  <a:lnTo>
                    <a:pt x="31071618" y="30971690"/>
                  </a:lnTo>
                  <a:lnTo>
                    <a:pt x="29816709" y="31023498"/>
                  </a:lnTo>
                  <a:lnTo>
                    <a:pt x="28888990" y="30257942"/>
                  </a:lnTo>
                  <a:lnTo>
                    <a:pt x="27915326" y="29678202"/>
                  </a:lnTo>
                  <a:lnTo>
                    <a:pt x="26523406" y="29492386"/>
                  </a:lnTo>
                  <a:lnTo>
                    <a:pt x="25085543" y="29608606"/>
                  </a:lnTo>
                  <a:lnTo>
                    <a:pt x="24506482" y="28913326"/>
                  </a:lnTo>
                  <a:lnTo>
                    <a:pt x="23532139" y="28263310"/>
                  </a:lnTo>
                  <a:lnTo>
                    <a:pt x="22071303" y="29005894"/>
                  </a:lnTo>
                  <a:lnTo>
                    <a:pt x="21282775" y="28309934"/>
                  </a:lnTo>
                  <a:lnTo>
                    <a:pt x="19195576" y="28379530"/>
                  </a:lnTo>
                  <a:lnTo>
                    <a:pt x="18105692" y="28820078"/>
                  </a:lnTo>
                  <a:lnTo>
                    <a:pt x="17459074" y="29238334"/>
                  </a:lnTo>
                  <a:lnTo>
                    <a:pt x="16322567" y="28287642"/>
                  </a:lnTo>
                  <a:lnTo>
                    <a:pt x="15302958" y="27359922"/>
                  </a:lnTo>
                  <a:lnTo>
                    <a:pt x="13818471" y="26895722"/>
                  </a:lnTo>
                  <a:lnTo>
                    <a:pt x="12543451" y="27035594"/>
                  </a:lnTo>
                  <a:lnTo>
                    <a:pt x="11430595" y="26455174"/>
                  </a:lnTo>
                  <a:lnTo>
                    <a:pt x="10131923" y="27220730"/>
                  </a:lnTo>
                  <a:lnTo>
                    <a:pt x="8601491" y="27128162"/>
                  </a:lnTo>
                  <a:lnTo>
                    <a:pt x="7465663" y="26595046"/>
                  </a:lnTo>
                  <a:lnTo>
                    <a:pt x="6816328" y="25782866"/>
                  </a:lnTo>
                  <a:lnTo>
                    <a:pt x="5776383" y="25955749"/>
                  </a:lnTo>
                  <a:lnTo>
                    <a:pt x="4938596" y="25342318"/>
                  </a:lnTo>
                  <a:lnTo>
                    <a:pt x="3662896" y="26154497"/>
                  </a:lnTo>
                  <a:lnTo>
                    <a:pt x="3152752" y="25226778"/>
                  </a:lnTo>
                  <a:lnTo>
                    <a:pt x="3013560" y="24159866"/>
                  </a:lnTo>
                  <a:lnTo>
                    <a:pt x="2271656" y="23463906"/>
                  </a:lnTo>
                  <a:lnTo>
                    <a:pt x="1018929" y="23811886"/>
                  </a:lnTo>
                  <a:lnTo>
                    <a:pt x="763517" y="23092954"/>
                  </a:lnTo>
                  <a:lnTo>
                    <a:pt x="485813" y="22165914"/>
                  </a:lnTo>
                  <a:lnTo>
                    <a:pt x="411860" y="20849569"/>
                  </a:lnTo>
                  <a:lnTo>
                    <a:pt x="533116" y="20195613"/>
                  </a:lnTo>
                  <a:lnTo>
                    <a:pt x="764876" y="18850317"/>
                  </a:lnTo>
                  <a:lnTo>
                    <a:pt x="1576376" y="18548961"/>
                  </a:lnTo>
                  <a:lnTo>
                    <a:pt x="2689232" y="18270577"/>
                  </a:lnTo>
                  <a:lnTo>
                    <a:pt x="3848712" y="18271257"/>
                  </a:lnTo>
                  <a:lnTo>
                    <a:pt x="4614267" y="17343537"/>
                  </a:lnTo>
                  <a:lnTo>
                    <a:pt x="4776431" y="16021893"/>
                  </a:lnTo>
                  <a:lnTo>
                    <a:pt x="5564959" y="15697565"/>
                  </a:lnTo>
                  <a:lnTo>
                    <a:pt x="5797399" y="14375241"/>
                  </a:lnTo>
                  <a:lnTo>
                    <a:pt x="4406159" y="14259021"/>
                  </a:lnTo>
                  <a:lnTo>
                    <a:pt x="3316275" y="14398893"/>
                  </a:lnTo>
                  <a:lnTo>
                    <a:pt x="2527068" y="13842805"/>
                  </a:lnTo>
                  <a:lnTo>
                    <a:pt x="3431815" y="12729269"/>
                  </a:lnTo>
                  <a:lnTo>
                    <a:pt x="2991268" y="11500193"/>
                  </a:lnTo>
                  <a:lnTo>
                    <a:pt x="2898699" y="10387337"/>
                  </a:lnTo>
                  <a:lnTo>
                    <a:pt x="2250043" y="9413673"/>
                  </a:lnTo>
                  <a:lnTo>
                    <a:pt x="951371" y="8509604"/>
                  </a:lnTo>
                  <a:lnTo>
                    <a:pt x="92568" y="7581885"/>
                  </a:lnTo>
                  <a:lnTo>
                    <a:pt x="0" y="5403476"/>
                  </a:lnTo>
                  <a:lnTo>
                    <a:pt x="176149" y="3753919"/>
                  </a:lnTo>
                  <a:lnTo>
                    <a:pt x="716893" y="3804127"/>
                  </a:lnTo>
                  <a:lnTo>
                    <a:pt x="1668265" y="3525743"/>
                  </a:lnTo>
                  <a:lnTo>
                    <a:pt x="2828424" y="2968975"/>
                  </a:lnTo>
                  <a:lnTo>
                    <a:pt x="4335883" y="2876407"/>
                  </a:lnTo>
                  <a:lnTo>
                    <a:pt x="5518335" y="3293983"/>
                  </a:lnTo>
                  <a:lnTo>
                    <a:pt x="6892297" y="3606096"/>
                  </a:lnTo>
                  <a:lnTo>
                    <a:pt x="8137971" y="3014920"/>
                  </a:lnTo>
                  <a:lnTo>
                    <a:pt x="8671087" y="2156796"/>
                  </a:lnTo>
                  <a:lnTo>
                    <a:pt x="8787307" y="997316"/>
                  </a:lnTo>
                  <a:lnTo>
                    <a:pt x="9227855" y="0"/>
                  </a:lnTo>
                  <a:lnTo>
                    <a:pt x="10456931" y="812180"/>
                  </a:lnTo>
                  <a:lnTo>
                    <a:pt x="11384651" y="1206104"/>
                  </a:lnTo>
                  <a:lnTo>
                    <a:pt x="12048651" y="1797982"/>
                  </a:lnTo>
                  <a:lnTo>
                    <a:pt x="13030623" y="2552079"/>
                  </a:lnTo>
                  <a:lnTo>
                    <a:pt x="14190102" y="1623680"/>
                  </a:lnTo>
                  <a:lnTo>
                    <a:pt x="14954978" y="742584"/>
                  </a:lnTo>
                  <a:lnTo>
                    <a:pt x="16647574" y="1369627"/>
                  </a:lnTo>
                  <a:lnTo>
                    <a:pt x="17713806" y="2111531"/>
                  </a:lnTo>
                  <a:lnTo>
                    <a:pt x="18826662" y="2830463"/>
                  </a:lnTo>
                  <a:lnTo>
                    <a:pt x="20426690" y="2806811"/>
                  </a:lnTo>
                  <a:lnTo>
                    <a:pt x="21469950" y="2319639"/>
                  </a:lnTo>
                  <a:lnTo>
                    <a:pt x="22815246" y="1531112"/>
                  </a:lnTo>
                  <a:lnTo>
                    <a:pt x="23532818" y="2598703"/>
                  </a:lnTo>
                  <a:lnTo>
                    <a:pt x="24576758" y="2946003"/>
                  </a:lnTo>
                  <a:lnTo>
                    <a:pt x="25411230" y="2250043"/>
                  </a:lnTo>
                  <a:lnTo>
                    <a:pt x="26199758" y="1391920"/>
                  </a:lnTo>
                  <a:lnTo>
                    <a:pt x="27336265" y="650015"/>
                  </a:lnTo>
                  <a:lnTo>
                    <a:pt x="28449121" y="1300031"/>
                  </a:lnTo>
                  <a:lnTo>
                    <a:pt x="29561977" y="2041935"/>
                  </a:lnTo>
                  <a:lnTo>
                    <a:pt x="31507946" y="1160159"/>
                  </a:lnTo>
                  <a:lnTo>
                    <a:pt x="32899865" y="1485167"/>
                  </a:lnTo>
                  <a:lnTo>
                    <a:pt x="34082317" y="2529107"/>
                  </a:lnTo>
                  <a:lnTo>
                    <a:pt x="35264769" y="2760867"/>
                  </a:lnTo>
                  <a:lnTo>
                    <a:pt x="36865476" y="2830463"/>
                  </a:lnTo>
                  <a:lnTo>
                    <a:pt x="37463848" y="1577713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任意多边形 8">
              <a:extLst>
                <a:ext uri="{FF2B5EF4-FFF2-40B4-BE49-F238E27FC236}">
                  <a16:creationId xmlns:a16="http://schemas.microsoft.com/office/drawing/2014/main" id="{16E2F2BC-83ED-4F6C-B2D1-9652A6BD6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023" y="3542699"/>
              <a:ext cx="1192213" cy="520700"/>
            </a:xfrm>
            <a:custGeom>
              <a:avLst/>
              <a:gdLst>
                <a:gd name="T0" fmla="*/ 0 w 32690529"/>
                <a:gd name="T1" fmla="*/ 7770534 h 14310386"/>
                <a:gd name="T2" fmla="*/ 1256394 w 32690529"/>
                <a:gd name="T3" fmla="*/ 6383645 h 14310386"/>
                <a:gd name="T4" fmla="*/ 3360992 w 32690529"/>
                <a:gd name="T5" fmla="*/ 6709875 h 14310386"/>
                <a:gd name="T6" fmla="*/ 3276441 w 32690529"/>
                <a:gd name="T7" fmla="*/ 5831908 h 14310386"/>
                <a:gd name="T8" fmla="*/ 2029972 w 32690529"/>
                <a:gd name="T9" fmla="*/ 2533031 h 14310386"/>
                <a:gd name="T10" fmla="*/ 3708298 w 32690529"/>
                <a:gd name="T11" fmla="*/ 1064872 h 14310386"/>
                <a:gd name="T12" fmla="*/ 5445479 w 32690529"/>
                <a:gd name="T13" fmla="*/ 881774 h 14310386"/>
                <a:gd name="T14" fmla="*/ 6652942 w 32690529"/>
                <a:gd name="T15" fmla="*/ 2201375 h 14310386"/>
                <a:gd name="T16" fmla="*/ 7440790 w 32690529"/>
                <a:gd name="T17" fmla="*/ 206743 h 14310386"/>
                <a:gd name="T18" fmla="*/ 9365825 w 32690529"/>
                <a:gd name="T19" fmla="*/ 902703 h 14310386"/>
                <a:gd name="T20" fmla="*/ 10709762 w 32690529"/>
                <a:gd name="T21" fmla="*/ 1717601 h 14310386"/>
                <a:gd name="T22" fmla="*/ 12169233 w 32690529"/>
                <a:gd name="T23" fmla="*/ 4241266 h 14310386"/>
                <a:gd name="T24" fmla="*/ 13816564 w 32690529"/>
                <a:gd name="T25" fmla="*/ 5428064 h 14310386"/>
                <a:gd name="T26" fmla="*/ 15740919 w 32690529"/>
                <a:gd name="T27" fmla="*/ 5376410 h 14310386"/>
                <a:gd name="T28" fmla="*/ 18940975 w 32690529"/>
                <a:gd name="T29" fmla="*/ 5358463 h 14310386"/>
                <a:gd name="T30" fmla="*/ 21815343 w 32690529"/>
                <a:gd name="T31" fmla="*/ 5358463 h 14310386"/>
                <a:gd name="T32" fmla="*/ 21118024 w 32690529"/>
                <a:gd name="T33" fmla="*/ 2783412 h 14310386"/>
                <a:gd name="T34" fmla="*/ 21259255 w 32690529"/>
                <a:gd name="T35" fmla="*/ 1272285 h 14310386"/>
                <a:gd name="T36" fmla="*/ 23253206 w 32690529"/>
                <a:gd name="T37" fmla="*/ 2408793 h 14310386"/>
                <a:gd name="T38" fmla="*/ 24689711 w 32690529"/>
                <a:gd name="T39" fmla="*/ 1086470 h 14310386"/>
                <a:gd name="T40" fmla="*/ 26266766 w 32690529"/>
                <a:gd name="T41" fmla="*/ 414161 h 14310386"/>
                <a:gd name="T42" fmla="*/ 27820170 w 32690529"/>
                <a:gd name="T43" fmla="*/ 1689861 h 14310386"/>
                <a:gd name="T44" fmla="*/ 29466822 w 32690529"/>
                <a:gd name="T45" fmla="*/ 3498677 h 14310386"/>
                <a:gd name="T46" fmla="*/ 31460773 w 32690529"/>
                <a:gd name="T47" fmla="*/ 3987208 h 14310386"/>
                <a:gd name="T48" fmla="*/ 32690529 w 32690529"/>
                <a:gd name="T49" fmla="*/ 5839920 h 14310386"/>
                <a:gd name="T50" fmla="*/ 31813636 w 32690529"/>
                <a:gd name="T51" fmla="*/ 7840678 h 14310386"/>
                <a:gd name="T52" fmla="*/ 30324945 w 32690529"/>
                <a:gd name="T53" fmla="*/ 8369027 h 14310386"/>
                <a:gd name="T54" fmla="*/ 28631670 w 32690529"/>
                <a:gd name="T55" fmla="*/ 8090643 h 14310386"/>
                <a:gd name="T56" fmla="*/ 27332998 w 32690529"/>
                <a:gd name="T57" fmla="*/ 9713643 h 14310386"/>
                <a:gd name="T58" fmla="*/ 28399910 w 32690529"/>
                <a:gd name="T59" fmla="*/ 11336643 h 14310386"/>
                <a:gd name="T60" fmla="*/ 28391871 w 32690529"/>
                <a:gd name="T61" fmla="*/ 13981175 h 14310386"/>
                <a:gd name="T62" fmla="*/ 25918244 w 32690529"/>
                <a:gd name="T63" fmla="*/ 13697070 h 14310386"/>
                <a:gd name="T64" fmla="*/ 23679485 w 32690529"/>
                <a:gd name="T65" fmla="*/ 14280613 h 14310386"/>
                <a:gd name="T66" fmla="*/ 18363137 w 32690529"/>
                <a:gd name="T67" fmla="*/ 13908982 h 14310386"/>
                <a:gd name="T68" fmla="*/ 11735617 w 32690529"/>
                <a:gd name="T69" fmla="*/ 13768025 h 14310386"/>
                <a:gd name="T70" fmla="*/ 7763342 w 32690529"/>
                <a:gd name="T71" fmla="*/ 12306509 h 14310386"/>
                <a:gd name="T72" fmla="*/ 3442956 w 32690529"/>
                <a:gd name="T73" fmla="*/ 10214958 h 14310386"/>
                <a:gd name="T74" fmla="*/ 701199 w 32690529"/>
                <a:gd name="T75" fmla="*/ 8959946 h 14310386"/>
                <a:gd name="T76" fmla="*/ 0 w 32690529"/>
                <a:gd name="T77" fmla="*/ 0 h 14310386"/>
                <a:gd name="T78" fmla="*/ 32690529 w 32690529"/>
                <a:gd name="T79" fmla="*/ 14310386 h 14310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32690529" h="14310386">
                  <a:moveTo>
                    <a:pt x="701199" y="8959946"/>
                  </a:moveTo>
                  <a:lnTo>
                    <a:pt x="0" y="7770534"/>
                  </a:lnTo>
                  <a:lnTo>
                    <a:pt x="584634" y="6442637"/>
                  </a:lnTo>
                  <a:lnTo>
                    <a:pt x="1256394" y="6383645"/>
                  </a:lnTo>
                  <a:lnTo>
                    <a:pt x="2124442" y="6644630"/>
                  </a:lnTo>
                  <a:lnTo>
                    <a:pt x="3360992" y="6709875"/>
                  </a:lnTo>
                  <a:lnTo>
                    <a:pt x="3778025" y="6507339"/>
                  </a:lnTo>
                  <a:lnTo>
                    <a:pt x="3276441" y="5831908"/>
                  </a:lnTo>
                  <a:lnTo>
                    <a:pt x="2307254" y="3878321"/>
                  </a:lnTo>
                  <a:lnTo>
                    <a:pt x="2029972" y="2533031"/>
                  </a:lnTo>
                  <a:lnTo>
                    <a:pt x="2001153" y="1167179"/>
                  </a:lnTo>
                  <a:lnTo>
                    <a:pt x="3708298" y="1064872"/>
                  </a:lnTo>
                  <a:lnTo>
                    <a:pt x="5121151" y="-1"/>
                  </a:lnTo>
                  <a:lnTo>
                    <a:pt x="5445479" y="881774"/>
                  </a:lnTo>
                  <a:lnTo>
                    <a:pt x="5748194" y="1737860"/>
                  </a:lnTo>
                  <a:lnTo>
                    <a:pt x="6652942" y="2201375"/>
                  </a:lnTo>
                  <a:lnTo>
                    <a:pt x="7139434" y="1389195"/>
                  </a:lnTo>
                  <a:lnTo>
                    <a:pt x="7440790" y="206743"/>
                  </a:lnTo>
                  <a:lnTo>
                    <a:pt x="8206345" y="1135143"/>
                  </a:lnTo>
                  <a:lnTo>
                    <a:pt x="9365825" y="902703"/>
                  </a:lnTo>
                  <a:lnTo>
                    <a:pt x="9921913" y="1088519"/>
                  </a:lnTo>
                  <a:lnTo>
                    <a:pt x="10709762" y="1717601"/>
                  </a:lnTo>
                  <a:lnTo>
                    <a:pt x="11544913" y="3178437"/>
                  </a:lnTo>
                  <a:lnTo>
                    <a:pt x="12169233" y="4241266"/>
                  </a:lnTo>
                  <a:lnTo>
                    <a:pt x="12564516" y="4732104"/>
                  </a:lnTo>
                  <a:lnTo>
                    <a:pt x="13816564" y="5428064"/>
                  </a:lnTo>
                  <a:lnTo>
                    <a:pt x="14628064" y="6026431"/>
                  </a:lnTo>
                  <a:lnTo>
                    <a:pt x="15740919" y="5376410"/>
                  </a:lnTo>
                  <a:lnTo>
                    <a:pt x="17201755" y="4982486"/>
                  </a:lnTo>
                  <a:lnTo>
                    <a:pt x="18940975" y="5358463"/>
                  </a:lnTo>
                  <a:lnTo>
                    <a:pt x="20586947" y="5469658"/>
                  </a:lnTo>
                  <a:lnTo>
                    <a:pt x="21815343" y="5358463"/>
                  </a:lnTo>
                  <a:lnTo>
                    <a:pt x="21621093" y="4305821"/>
                  </a:lnTo>
                  <a:lnTo>
                    <a:pt x="21118024" y="2783412"/>
                  </a:lnTo>
                  <a:lnTo>
                    <a:pt x="20724100" y="2014190"/>
                  </a:lnTo>
                  <a:lnTo>
                    <a:pt x="21259255" y="1272285"/>
                  </a:lnTo>
                  <a:lnTo>
                    <a:pt x="22070755" y="2061493"/>
                  </a:lnTo>
                  <a:lnTo>
                    <a:pt x="23253206" y="2408793"/>
                  </a:lnTo>
                  <a:lnTo>
                    <a:pt x="24296466" y="1735806"/>
                  </a:lnTo>
                  <a:lnTo>
                    <a:pt x="24689711" y="1086470"/>
                  </a:lnTo>
                  <a:lnTo>
                    <a:pt x="24921471" y="158750"/>
                  </a:lnTo>
                  <a:lnTo>
                    <a:pt x="26266766" y="414161"/>
                  </a:lnTo>
                  <a:lnTo>
                    <a:pt x="26962047" y="576326"/>
                  </a:lnTo>
                  <a:lnTo>
                    <a:pt x="27820170" y="1689861"/>
                  </a:lnTo>
                  <a:lnTo>
                    <a:pt x="28678294" y="2640553"/>
                  </a:lnTo>
                  <a:lnTo>
                    <a:pt x="29466822" y="3498677"/>
                  </a:lnTo>
                  <a:lnTo>
                    <a:pt x="30347644" y="4032106"/>
                  </a:lnTo>
                  <a:lnTo>
                    <a:pt x="31460773" y="3987208"/>
                  </a:lnTo>
                  <a:lnTo>
                    <a:pt x="31994569" y="5005447"/>
                  </a:lnTo>
                  <a:lnTo>
                    <a:pt x="32690529" y="5839920"/>
                  </a:lnTo>
                  <a:lnTo>
                    <a:pt x="32643905" y="6837236"/>
                  </a:lnTo>
                  <a:lnTo>
                    <a:pt x="31813636" y="7840678"/>
                  </a:lnTo>
                  <a:lnTo>
                    <a:pt x="30904685" y="8322403"/>
                  </a:lnTo>
                  <a:lnTo>
                    <a:pt x="30324945" y="8369027"/>
                  </a:lnTo>
                  <a:lnTo>
                    <a:pt x="29420197" y="7951451"/>
                  </a:lnTo>
                  <a:lnTo>
                    <a:pt x="28631670" y="8090643"/>
                  </a:lnTo>
                  <a:lnTo>
                    <a:pt x="27959362" y="8577135"/>
                  </a:lnTo>
                  <a:lnTo>
                    <a:pt x="27332998" y="9713643"/>
                  </a:lnTo>
                  <a:lnTo>
                    <a:pt x="27703950" y="10385951"/>
                  </a:lnTo>
                  <a:lnTo>
                    <a:pt x="28399910" y="11336643"/>
                  </a:lnTo>
                  <a:lnTo>
                    <a:pt x="28330314" y="12728563"/>
                  </a:lnTo>
                  <a:lnTo>
                    <a:pt x="28391871" y="13981175"/>
                  </a:lnTo>
                  <a:lnTo>
                    <a:pt x="27249270" y="13449133"/>
                  </a:lnTo>
                  <a:lnTo>
                    <a:pt x="25918244" y="13697070"/>
                  </a:lnTo>
                  <a:lnTo>
                    <a:pt x="25144671" y="14310386"/>
                  </a:lnTo>
                  <a:lnTo>
                    <a:pt x="23679485" y="14280613"/>
                  </a:lnTo>
                  <a:lnTo>
                    <a:pt x="21022601" y="13723166"/>
                  </a:lnTo>
                  <a:lnTo>
                    <a:pt x="18363137" y="13908982"/>
                  </a:lnTo>
                  <a:lnTo>
                    <a:pt x="15452617" y="13961179"/>
                  </a:lnTo>
                  <a:lnTo>
                    <a:pt x="11735617" y="13768025"/>
                  </a:lnTo>
                  <a:lnTo>
                    <a:pt x="9920686" y="13184476"/>
                  </a:lnTo>
                  <a:lnTo>
                    <a:pt x="7763342" y="12306509"/>
                  </a:lnTo>
                  <a:lnTo>
                    <a:pt x="4894547" y="10515092"/>
                  </a:lnTo>
                  <a:lnTo>
                    <a:pt x="3442956" y="10214958"/>
                  </a:lnTo>
                  <a:lnTo>
                    <a:pt x="2144290" y="10051572"/>
                  </a:lnTo>
                  <a:lnTo>
                    <a:pt x="701199" y="895994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任意多边形 9">
              <a:extLst>
                <a:ext uri="{FF2B5EF4-FFF2-40B4-BE49-F238E27FC236}">
                  <a16:creationId xmlns:a16="http://schemas.microsoft.com/office/drawing/2014/main" id="{B7B10C96-8C20-425C-9040-336C1409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023" y="2729899"/>
              <a:ext cx="820738" cy="1204913"/>
            </a:xfrm>
            <a:custGeom>
              <a:avLst/>
              <a:gdLst>
                <a:gd name="T0" fmla="*/ 15337767 w 22496621"/>
                <a:gd name="T1" fmla="*/ 2717909 h 33024919"/>
                <a:gd name="T2" fmla="*/ 13197143 w 22496621"/>
                <a:gd name="T3" fmla="*/ 2012710 h 33024919"/>
                <a:gd name="T4" fmla="*/ 10814840 w 22496621"/>
                <a:gd name="T5" fmla="*/ 1219837 h 33024919"/>
                <a:gd name="T6" fmla="*/ 8794787 w 22496621"/>
                <a:gd name="T7" fmla="*/ 638869 h 33024919"/>
                <a:gd name="T8" fmla="*/ 6347239 w 22496621"/>
                <a:gd name="T9" fmla="*/ 733339 h 33024919"/>
                <a:gd name="T10" fmla="*/ 3495164 w 22496621"/>
                <a:gd name="T11" fmla="*/ 90798 h 33024919"/>
                <a:gd name="T12" fmla="*/ 1735405 w 22496621"/>
                <a:gd name="T13" fmla="*/ 978278 h 33024919"/>
                <a:gd name="T14" fmla="*/ 1628584 w 22496621"/>
                <a:gd name="T15" fmla="*/ 3461720 h 33024919"/>
                <a:gd name="T16" fmla="*/ 3703415 w 22496621"/>
                <a:gd name="T17" fmla="*/ 4551604 h 33024919"/>
                <a:gd name="T18" fmla="*/ 4167472 w 22496621"/>
                <a:gd name="T19" fmla="*/ 6196355 h 33024919"/>
                <a:gd name="T20" fmla="*/ 6236050 w 22496621"/>
                <a:gd name="T21" fmla="*/ 5961465 h 33024919"/>
                <a:gd name="T22" fmla="*/ 7215287 w 22496621"/>
                <a:gd name="T23" fmla="*/ 7501822 h 33024919"/>
                <a:gd name="T24" fmla="*/ 6334192 w 22496621"/>
                <a:gd name="T25" fmla="*/ 9547971 h 33024919"/>
                <a:gd name="T26" fmla="*/ 5691108 w 22496621"/>
                <a:gd name="T27" fmla="*/ 11812832 h 33024919"/>
                <a:gd name="T28" fmla="*/ 4337111 w 22496621"/>
                <a:gd name="T29" fmla="*/ 14935812 h 33024919"/>
                <a:gd name="T30" fmla="*/ 3602687 w 22496621"/>
                <a:gd name="T31" fmla="*/ 16371768 h 33024919"/>
                <a:gd name="T32" fmla="*/ 2685571 w 22496621"/>
                <a:gd name="T33" fmla="*/ 17895953 h 33024919"/>
                <a:gd name="T34" fmla="*/ 892510 w 22496621"/>
                <a:gd name="T35" fmla="*/ 19875630 h 33024919"/>
                <a:gd name="T36" fmla="*/ 1871200 w 22496621"/>
                <a:gd name="T37" fmla="*/ 21965685 h 33024919"/>
                <a:gd name="T38" fmla="*/ 884225 w 22496621"/>
                <a:gd name="T39" fmla="*/ 23061953 h 33024919"/>
                <a:gd name="T40" fmla="*/ 0 w 22496621"/>
                <a:gd name="T41" fmla="*/ 24527140 h 33024919"/>
                <a:gd name="T42" fmla="*/ 1314169 w 22496621"/>
                <a:gd name="T43" fmla="*/ 25655489 h 33024919"/>
                <a:gd name="T44" fmla="*/ 2844600 w 22496621"/>
                <a:gd name="T45" fmla="*/ 25168317 h 33024919"/>
                <a:gd name="T46" fmla="*/ 4606792 w 22496621"/>
                <a:gd name="T47" fmla="*/ 24889933 h 33024919"/>
                <a:gd name="T48" fmla="*/ 6531148 w 22496621"/>
                <a:gd name="T49" fmla="*/ 24236931 h 33024919"/>
                <a:gd name="T50" fmla="*/ 8455504 w 22496621"/>
                <a:gd name="T51" fmla="*/ 25794681 h 33024919"/>
                <a:gd name="T52" fmla="*/ 9011592 w 22496621"/>
                <a:gd name="T53" fmla="*/ 27812964 h 33024919"/>
                <a:gd name="T54" fmla="*/ 7503453 w 22496621"/>
                <a:gd name="T55" fmla="*/ 28480247 h 33024919"/>
                <a:gd name="T56" fmla="*/ 8454824 w 22496621"/>
                <a:gd name="T57" fmla="*/ 30149871 h 33024919"/>
                <a:gd name="T58" fmla="*/ 9451460 w 22496621"/>
                <a:gd name="T59" fmla="*/ 32097879 h 33024919"/>
                <a:gd name="T60" fmla="*/ 11167708 w 22496621"/>
                <a:gd name="T61" fmla="*/ 33024919 h 33024919"/>
                <a:gd name="T62" fmla="*/ 13556263 w 22496621"/>
                <a:gd name="T63" fmla="*/ 32166795 h 33024919"/>
                <a:gd name="T64" fmla="*/ 17195507 w 22496621"/>
                <a:gd name="T65" fmla="*/ 30682987 h 33024919"/>
                <a:gd name="T66" fmla="*/ 20071235 w 22496621"/>
                <a:gd name="T67" fmla="*/ 29755267 h 33024919"/>
                <a:gd name="T68" fmla="*/ 22459784 w 22496621"/>
                <a:gd name="T69" fmla="*/ 28230540 h 33024919"/>
                <a:gd name="T70" fmla="*/ 21740853 w 22496621"/>
                <a:gd name="T71" fmla="*/ 24934929 h 33024919"/>
                <a:gd name="T72" fmla="*/ 21555716 w 22496621"/>
                <a:gd name="T73" fmla="*/ 21618653 h 33024919"/>
                <a:gd name="T74" fmla="*/ 21369901 w 22496621"/>
                <a:gd name="T75" fmla="*/ 19160502 h 33024919"/>
                <a:gd name="T76" fmla="*/ 21115169 w 22496621"/>
                <a:gd name="T77" fmla="*/ 16400994 h 33024919"/>
                <a:gd name="T78" fmla="*/ 20790840 w 22496621"/>
                <a:gd name="T79" fmla="*/ 13061066 h 33024919"/>
                <a:gd name="T80" fmla="*/ 19004317 w 22496621"/>
                <a:gd name="T81" fmla="*/ 12180649 h 33024919"/>
                <a:gd name="T82" fmla="*/ 19005008 w 22496621"/>
                <a:gd name="T83" fmla="*/ 9888903 h 33024919"/>
                <a:gd name="T84" fmla="*/ 16685358 w 22496621"/>
                <a:gd name="T85" fmla="*/ 9052228 h 33024919"/>
                <a:gd name="T86" fmla="*/ 16615762 w 22496621"/>
                <a:gd name="T87" fmla="*/ 6083252 h 33024919"/>
                <a:gd name="T88" fmla="*/ 16669409 w 22496621"/>
                <a:gd name="T89" fmla="*/ 4575935 h 33024919"/>
                <a:gd name="T90" fmla="*/ 0 w 22496621"/>
                <a:gd name="T91" fmla="*/ 0 h 33024919"/>
                <a:gd name="T92" fmla="*/ 22496621 w 22496621"/>
                <a:gd name="T93" fmla="*/ 33024919 h 33024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22496621" h="33024919">
                  <a:moveTo>
                    <a:pt x="16669409" y="4575935"/>
                  </a:moveTo>
                  <a:lnTo>
                    <a:pt x="15337767" y="2717909"/>
                  </a:lnTo>
                  <a:lnTo>
                    <a:pt x="14088163" y="2740339"/>
                  </a:lnTo>
                  <a:lnTo>
                    <a:pt x="13197143" y="2012710"/>
                  </a:lnTo>
                  <a:lnTo>
                    <a:pt x="12217906" y="1412442"/>
                  </a:lnTo>
                  <a:lnTo>
                    <a:pt x="10814840" y="1219837"/>
                  </a:lnTo>
                  <a:lnTo>
                    <a:pt x="9346530" y="1330478"/>
                  </a:lnTo>
                  <a:lnTo>
                    <a:pt x="8794787" y="638869"/>
                  </a:lnTo>
                  <a:lnTo>
                    <a:pt x="7812426" y="0"/>
                  </a:lnTo>
                  <a:lnTo>
                    <a:pt x="6347239" y="733339"/>
                  </a:lnTo>
                  <a:lnTo>
                    <a:pt x="5576790" y="41730"/>
                  </a:lnTo>
                  <a:lnTo>
                    <a:pt x="3495164" y="90798"/>
                  </a:lnTo>
                  <a:lnTo>
                    <a:pt x="2359342" y="563700"/>
                  </a:lnTo>
                  <a:lnTo>
                    <a:pt x="1735405" y="978278"/>
                  </a:lnTo>
                  <a:lnTo>
                    <a:pt x="1152016" y="1986614"/>
                  </a:lnTo>
                  <a:lnTo>
                    <a:pt x="1628584" y="3461720"/>
                  </a:lnTo>
                  <a:lnTo>
                    <a:pt x="2346288" y="4241546"/>
                  </a:lnTo>
                  <a:lnTo>
                    <a:pt x="3703415" y="4551604"/>
                  </a:lnTo>
                  <a:lnTo>
                    <a:pt x="3143381" y="5553271"/>
                  </a:lnTo>
                  <a:lnTo>
                    <a:pt x="4167472" y="6196355"/>
                  </a:lnTo>
                  <a:lnTo>
                    <a:pt x="5351825" y="6470387"/>
                  </a:lnTo>
                  <a:lnTo>
                    <a:pt x="6236050" y="5961465"/>
                  </a:lnTo>
                  <a:lnTo>
                    <a:pt x="7106137" y="6366541"/>
                  </a:lnTo>
                  <a:lnTo>
                    <a:pt x="7215287" y="7501822"/>
                  </a:lnTo>
                  <a:lnTo>
                    <a:pt x="7166220" y="8735249"/>
                  </a:lnTo>
                  <a:lnTo>
                    <a:pt x="6334192" y="9547971"/>
                  </a:lnTo>
                  <a:lnTo>
                    <a:pt x="5665555" y="10458292"/>
                  </a:lnTo>
                  <a:lnTo>
                    <a:pt x="5691108" y="11812832"/>
                  </a:lnTo>
                  <a:lnTo>
                    <a:pt x="5133119" y="13718567"/>
                  </a:lnTo>
                  <a:lnTo>
                    <a:pt x="4337111" y="14935812"/>
                  </a:lnTo>
                  <a:lnTo>
                    <a:pt x="4281248" y="16130090"/>
                  </a:lnTo>
                  <a:lnTo>
                    <a:pt x="3602687" y="16371768"/>
                  </a:lnTo>
                  <a:lnTo>
                    <a:pt x="2695216" y="16495874"/>
                  </a:lnTo>
                  <a:lnTo>
                    <a:pt x="2685571" y="17895953"/>
                  </a:lnTo>
                  <a:lnTo>
                    <a:pt x="2443881" y="19236898"/>
                  </a:lnTo>
                  <a:lnTo>
                    <a:pt x="892510" y="19875630"/>
                  </a:lnTo>
                  <a:lnTo>
                    <a:pt x="982372" y="21850961"/>
                  </a:lnTo>
                  <a:lnTo>
                    <a:pt x="1871200" y="21965685"/>
                  </a:lnTo>
                  <a:lnTo>
                    <a:pt x="1690151" y="23055158"/>
                  </a:lnTo>
                  <a:lnTo>
                    <a:pt x="884225" y="23061953"/>
                  </a:lnTo>
                  <a:lnTo>
                    <a:pt x="202535" y="23580799"/>
                  </a:lnTo>
                  <a:lnTo>
                    <a:pt x="0" y="24527140"/>
                  </a:lnTo>
                  <a:lnTo>
                    <a:pt x="428853" y="25260567"/>
                  </a:lnTo>
                  <a:lnTo>
                    <a:pt x="1314169" y="25655489"/>
                  </a:lnTo>
                  <a:lnTo>
                    <a:pt x="2056073" y="25933873"/>
                  </a:lnTo>
                  <a:lnTo>
                    <a:pt x="2844600" y="25168317"/>
                  </a:lnTo>
                  <a:lnTo>
                    <a:pt x="3841236" y="25585893"/>
                  </a:lnTo>
                  <a:lnTo>
                    <a:pt x="4606792" y="24889933"/>
                  </a:lnTo>
                  <a:lnTo>
                    <a:pt x="5580456" y="24538287"/>
                  </a:lnTo>
                  <a:lnTo>
                    <a:pt x="6531148" y="24236931"/>
                  </a:lnTo>
                  <a:lnTo>
                    <a:pt x="7272372" y="25164651"/>
                  </a:lnTo>
                  <a:lnTo>
                    <a:pt x="8455504" y="25794681"/>
                  </a:lnTo>
                  <a:lnTo>
                    <a:pt x="8872400" y="26699429"/>
                  </a:lnTo>
                  <a:lnTo>
                    <a:pt x="9011592" y="27812964"/>
                  </a:lnTo>
                  <a:lnTo>
                    <a:pt x="8199412" y="28039699"/>
                  </a:lnTo>
                  <a:lnTo>
                    <a:pt x="7503453" y="28480247"/>
                  </a:lnTo>
                  <a:lnTo>
                    <a:pt x="7805488" y="29338371"/>
                  </a:lnTo>
                  <a:lnTo>
                    <a:pt x="8454824" y="30149871"/>
                  </a:lnTo>
                  <a:lnTo>
                    <a:pt x="9081188" y="31077591"/>
                  </a:lnTo>
                  <a:lnTo>
                    <a:pt x="9451460" y="32097879"/>
                  </a:lnTo>
                  <a:lnTo>
                    <a:pt x="10194044" y="32862755"/>
                  </a:lnTo>
                  <a:lnTo>
                    <a:pt x="11167708" y="33024919"/>
                  </a:lnTo>
                  <a:lnTo>
                    <a:pt x="11909612" y="32328959"/>
                  </a:lnTo>
                  <a:lnTo>
                    <a:pt x="13556263" y="32166795"/>
                  </a:lnTo>
                  <a:lnTo>
                    <a:pt x="15386692" y="31355295"/>
                  </a:lnTo>
                  <a:lnTo>
                    <a:pt x="17195507" y="30682987"/>
                  </a:lnTo>
                  <a:lnTo>
                    <a:pt x="18052952" y="30033651"/>
                  </a:lnTo>
                  <a:lnTo>
                    <a:pt x="20071235" y="29755267"/>
                  </a:lnTo>
                  <a:lnTo>
                    <a:pt x="22496621" y="29894865"/>
                  </a:lnTo>
                  <a:lnTo>
                    <a:pt x="22459784" y="28230540"/>
                  </a:lnTo>
                  <a:lnTo>
                    <a:pt x="22390188" y="26231563"/>
                  </a:lnTo>
                  <a:lnTo>
                    <a:pt x="21740853" y="24934929"/>
                  </a:lnTo>
                  <a:lnTo>
                    <a:pt x="21091517" y="23149086"/>
                  </a:lnTo>
                  <a:lnTo>
                    <a:pt x="21555716" y="21618653"/>
                  </a:lnTo>
                  <a:lnTo>
                    <a:pt x="21973292" y="20366605"/>
                  </a:lnTo>
                  <a:lnTo>
                    <a:pt x="21369901" y="19160502"/>
                  </a:lnTo>
                  <a:lnTo>
                    <a:pt x="21068545" y="17676693"/>
                  </a:lnTo>
                  <a:lnTo>
                    <a:pt x="21115169" y="16400994"/>
                  </a:lnTo>
                  <a:lnTo>
                    <a:pt x="20511777" y="14615150"/>
                  </a:lnTo>
                  <a:lnTo>
                    <a:pt x="20790840" y="13061066"/>
                  </a:lnTo>
                  <a:lnTo>
                    <a:pt x="19793525" y="12875930"/>
                  </a:lnTo>
                  <a:lnTo>
                    <a:pt x="19004317" y="12180649"/>
                  </a:lnTo>
                  <a:lnTo>
                    <a:pt x="19723929" y="10464402"/>
                  </a:lnTo>
                  <a:lnTo>
                    <a:pt x="19005008" y="9888903"/>
                  </a:lnTo>
                  <a:lnTo>
                    <a:pt x="18146873" y="9028576"/>
                  </a:lnTo>
                  <a:lnTo>
                    <a:pt x="16685358" y="9052228"/>
                  </a:lnTo>
                  <a:lnTo>
                    <a:pt x="16360350" y="7475172"/>
                  </a:lnTo>
                  <a:lnTo>
                    <a:pt x="16615762" y="6083252"/>
                  </a:lnTo>
                  <a:lnTo>
                    <a:pt x="16058994" y="5225128"/>
                  </a:lnTo>
                  <a:lnTo>
                    <a:pt x="16669409" y="457593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任意多边形 10">
              <a:extLst>
                <a:ext uri="{FF2B5EF4-FFF2-40B4-BE49-F238E27FC236}">
                  <a16:creationId xmlns:a16="http://schemas.microsoft.com/office/drawing/2014/main" id="{EF4B1CF9-2F05-40C7-9E7B-3A79C20D4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2298" y="1810737"/>
              <a:ext cx="1055688" cy="1474788"/>
            </a:xfrm>
            <a:custGeom>
              <a:avLst/>
              <a:gdLst>
                <a:gd name="T0" fmla="*/ 308885 w 28937393"/>
                <a:gd name="T1" fmla="*/ 3597400 h 40410780"/>
                <a:gd name="T2" fmla="*/ 776855 w 28937393"/>
                <a:gd name="T3" fmla="*/ 6622940 h 40410780"/>
                <a:gd name="T4" fmla="*/ 0 w 28937393"/>
                <a:gd name="T5" fmla="*/ 8801355 h 40410780"/>
                <a:gd name="T6" fmla="*/ 2456420 w 28937393"/>
                <a:gd name="T7" fmla="*/ 9434574 h 40410780"/>
                <a:gd name="T8" fmla="*/ 5653390 w 28937393"/>
                <a:gd name="T9" fmla="*/ 10627646 h 40410780"/>
                <a:gd name="T10" fmla="*/ 7972349 w 28937393"/>
                <a:gd name="T11" fmla="*/ 13824612 h 40410780"/>
                <a:gd name="T12" fmla="*/ 8611739 w 28937393"/>
                <a:gd name="T13" fmla="*/ 17813875 h 40410780"/>
                <a:gd name="T14" fmla="*/ 9664265 w 28937393"/>
                <a:gd name="T15" fmla="*/ 20830154 h 40410780"/>
                <a:gd name="T16" fmla="*/ 10771625 w 28937393"/>
                <a:gd name="T17" fmla="*/ 25587746 h 40410780"/>
                <a:gd name="T18" fmla="*/ 9572377 w 28937393"/>
                <a:gd name="T19" fmla="*/ 27980067 h 40410780"/>
                <a:gd name="T20" fmla="*/ 8611744 w 28937393"/>
                <a:gd name="T21" fmla="*/ 31097501 h 40410780"/>
                <a:gd name="T22" fmla="*/ 6617107 w 28937393"/>
                <a:gd name="T23" fmla="*/ 32939235 h 40410780"/>
                <a:gd name="T24" fmla="*/ 4613215 w 28937393"/>
                <a:gd name="T25" fmla="*/ 34701422 h 40410780"/>
                <a:gd name="T26" fmla="*/ 1749840 w 28937393"/>
                <a:gd name="T27" fmla="*/ 36937760 h 40410780"/>
                <a:gd name="T28" fmla="*/ 3585398 w 28937393"/>
                <a:gd name="T29" fmla="*/ 38617325 h 40410780"/>
                <a:gd name="T30" fmla="*/ 4950865 w 28937393"/>
                <a:gd name="T31" fmla="*/ 40410780 h 40410780"/>
                <a:gd name="T32" fmla="*/ 6441309 w 28937393"/>
                <a:gd name="T33" fmla="*/ 38267191 h 40410780"/>
                <a:gd name="T34" fmla="*/ 8242650 w 28937393"/>
                <a:gd name="T35" fmla="*/ 37212779 h 40410780"/>
                <a:gd name="T36" fmla="*/ 10533607 w 28937393"/>
                <a:gd name="T37" fmla="*/ 36047731 h 40410780"/>
                <a:gd name="T38" fmla="*/ 12540606 w 28937393"/>
                <a:gd name="T39" fmla="*/ 35300797 h 40410780"/>
                <a:gd name="T40" fmla="*/ 14681236 w 28937393"/>
                <a:gd name="T41" fmla="*/ 35308140 h 40410780"/>
                <a:gd name="T42" fmla="*/ 16978987 w 28937393"/>
                <a:gd name="T43" fmla="*/ 36201194 h 40410780"/>
                <a:gd name="T44" fmla="*/ 19661424 w 28937393"/>
                <a:gd name="T45" fmla="*/ 35643204 h 40410780"/>
                <a:gd name="T46" fmla="*/ 20966891 w 28937393"/>
                <a:gd name="T47" fmla="*/ 36553525 h 40410780"/>
                <a:gd name="T48" fmla="*/ 23019292 w 28937393"/>
                <a:gd name="T49" fmla="*/ 37278030 h 40410780"/>
                <a:gd name="T50" fmla="*/ 25401590 w 28937393"/>
                <a:gd name="T51" fmla="*/ 37189813 h 40410780"/>
                <a:gd name="T52" fmla="*/ 27624172 w 28937393"/>
                <a:gd name="T53" fmla="*/ 36889679 h 40410780"/>
                <a:gd name="T54" fmla="*/ 28325711 w 28937393"/>
                <a:gd name="T55" fmla="*/ 35205779 h 40410780"/>
                <a:gd name="T56" fmla="*/ 28272971 w 28937393"/>
                <a:gd name="T57" fmla="*/ 31857834 h 40410780"/>
                <a:gd name="T58" fmla="*/ 26132895 w 28937393"/>
                <a:gd name="T59" fmla="*/ 30402029 h 40410780"/>
                <a:gd name="T60" fmla="*/ 25476759 w 28937393"/>
                <a:gd name="T61" fmla="*/ 28368928 h 40410780"/>
                <a:gd name="T62" fmla="*/ 23833105 w 28937393"/>
                <a:gd name="T63" fmla="*/ 27086433 h 40410780"/>
                <a:gd name="T64" fmla="*/ 25985680 w 28937393"/>
                <a:gd name="T65" fmla="*/ 25794013 h 40410780"/>
                <a:gd name="T66" fmla="*/ 27898210 w 28937393"/>
                <a:gd name="T67" fmla="*/ 24605988 h 40410780"/>
                <a:gd name="T68" fmla="*/ 28937393 w 28937393"/>
                <a:gd name="T69" fmla="*/ 23539076 h 40410780"/>
                <a:gd name="T70" fmla="*/ 27196677 w 28937393"/>
                <a:gd name="T71" fmla="*/ 22856844 h 40410780"/>
                <a:gd name="T72" fmla="*/ 25089493 w 28937393"/>
                <a:gd name="T73" fmla="*/ 23065089 h 40410780"/>
                <a:gd name="T74" fmla="*/ 24442201 w 28937393"/>
                <a:gd name="T75" fmla="*/ 21075351 h 40410780"/>
                <a:gd name="T76" fmla="*/ 22455587 w 28937393"/>
                <a:gd name="T77" fmla="*/ 20725601 h 40410780"/>
                <a:gd name="T78" fmla="*/ 21939327 w 28937393"/>
                <a:gd name="T79" fmla="*/ 19113747 h 40410780"/>
                <a:gd name="T80" fmla="*/ 22203978 w 28937393"/>
                <a:gd name="T81" fmla="*/ 15778850 h 40410780"/>
                <a:gd name="T82" fmla="*/ 24063769 w 28937393"/>
                <a:gd name="T83" fmla="*/ 15201018 h 40410780"/>
                <a:gd name="T84" fmla="*/ 26047796 w 28937393"/>
                <a:gd name="T85" fmla="*/ 14257795 h 40410780"/>
                <a:gd name="T86" fmla="*/ 27009777 w 28937393"/>
                <a:gd name="T87" fmla="*/ 12596873 h 40410780"/>
                <a:gd name="T88" fmla="*/ 25904258 w 28937393"/>
                <a:gd name="T89" fmla="*/ 11173958 h 40410780"/>
                <a:gd name="T90" fmla="*/ 23972971 w 28937393"/>
                <a:gd name="T91" fmla="*/ 10752716 h 40410780"/>
                <a:gd name="T92" fmla="*/ 24426024 w 28937393"/>
                <a:gd name="T93" fmla="*/ 8393385 h 40410780"/>
                <a:gd name="T94" fmla="*/ 23697847 w 28937393"/>
                <a:gd name="T95" fmla="*/ 6337854 h 40410780"/>
                <a:gd name="T96" fmla="*/ 21534799 w 28937393"/>
                <a:gd name="T97" fmla="*/ 4483774 h 40410780"/>
                <a:gd name="T98" fmla="*/ 21626880 w 28937393"/>
                <a:gd name="T99" fmla="*/ 676671 h 40410780"/>
                <a:gd name="T100" fmla="*/ 19706820 w 28937393"/>
                <a:gd name="T101" fmla="*/ 0 h 40410780"/>
                <a:gd name="T102" fmla="*/ 17563073 w 28937393"/>
                <a:gd name="T103" fmla="*/ 267786 h 40410780"/>
                <a:gd name="T104" fmla="*/ 15292507 w 28937393"/>
                <a:gd name="T105" fmla="*/ 1370718 h 40410780"/>
                <a:gd name="T106" fmla="*/ 12915909 w 28937393"/>
                <a:gd name="T107" fmla="*/ 3397024 h 40410780"/>
                <a:gd name="T108" fmla="*/ 10974154 w 28937393"/>
                <a:gd name="T109" fmla="*/ 3847491 h 40410780"/>
                <a:gd name="T110" fmla="*/ 8709299 w 28937393"/>
                <a:gd name="T111" fmla="*/ 2969524 h 40410780"/>
                <a:gd name="T112" fmla="*/ 5850965 w 28937393"/>
                <a:gd name="T113" fmla="*/ 2297215 h 40410780"/>
                <a:gd name="T114" fmla="*/ 4456739 w 28937393"/>
                <a:gd name="T115" fmla="*/ 800222 h 40410780"/>
                <a:gd name="T116" fmla="*/ 2949280 w 28937393"/>
                <a:gd name="T117" fmla="*/ 2333241 h 40410780"/>
                <a:gd name="T118" fmla="*/ 603780 w 28937393"/>
                <a:gd name="T119" fmla="*/ 2595876 h 40410780"/>
                <a:gd name="T120" fmla="*/ 0 w 28937393"/>
                <a:gd name="T121" fmla="*/ 0 h 40410780"/>
                <a:gd name="T122" fmla="*/ 28937393 w 28937393"/>
                <a:gd name="T123" fmla="*/ 40410780 h 40410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28937393" h="40410780">
                  <a:moveTo>
                    <a:pt x="603780" y="2595876"/>
                  </a:moveTo>
                  <a:lnTo>
                    <a:pt x="308885" y="3597400"/>
                  </a:lnTo>
                  <a:lnTo>
                    <a:pt x="128199" y="4998214"/>
                  </a:lnTo>
                  <a:lnTo>
                    <a:pt x="776855" y="6622940"/>
                  </a:lnTo>
                  <a:lnTo>
                    <a:pt x="388422" y="7672382"/>
                  </a:lnTo>
                  <a:lnTo>
                    <a:pt x="0" y="8801355"/>
                  </a:lnTo>
                  <a:lnTo>
                    <a:pt x="1098098" y="9428393"/>
                  </a:lnTo>
                  <a:lnTo>
                    <a:pt x="2456420" y="9434574"/>
                  </a:lnTo>
                  <a:lnTo>
                    <a:pt x="4374605" y="9991336"/>
                  </a:lnTo>
                  <a:lnTo>
                    <a:pt x="5653390" y="10627646"/>
                  </a:lnTo>
                  <a:lnTo>
                    <a:pt x="7329869" y="12065505"/>
                  </a:lnTo>
                  <a:lnTo>
                    <a:pt x="7972349" y="13824612"/>
                  </a:lnTo>
                  <a:lnTo>
                    <a:pt x="8214050" y="16054774"/>
                  </a:lnTo>
                  <a:lnTo>
                    <a:pt x="8611739" y="17813875"/>
                  </a:lnTo>
                  <a:lnTo>
                    <a:pt x="9198975" y="19258288"/>
                  </a:lnTo>
                  <a:lnTo>
                    <a:pt x="9664265" y="20830154"/>
                  </a:lnTo>
                  <a:lnTo>
                    <a:pt x="10306746" y="23384639"/>
                  </a:lnTo>
                  <a:lnTo>
                    <a:pt x="10771625" y="25587746"/>
                  </a:lnTo>
                  <a:lnTo>
                    <a:pt x="10609461" y="27258050"/>
                  </a:lnTo>
                  <a:lnTo>
                    <a:pt x="9572377" y="27980067"/>
                  </a:lnTo>
                  <a:lnTo>
                    <a:pt x="8697457" y="29338394"/>
                  </a:lnTo>
                  <a:lnTo>
                    <a:pt x="8611744" y="31097501"/>
                  </a:lnTo>
                  <a:lnTo>
                    <a:pt x="7495118" y="32137671"/>
                  </a:lnTo>
                  <a:lnTo>
                    <a:pt x="6617107" y="32939235"/>
                  </a:lnTo>
                  <a:lnTo>
                    <a:pt x="6054164" y="34609533"/>
                  </a:lnTo>
                  <a:lnTo>
                    <a:pt x="4613215" y="34701422"/>
                  </a:lnTo>
                  <a:lnTo>
                    <a:pt x="2698120" y="35897585"/>
                  </a:lnTo>
                  <a:lnTo>
                    <a:pt x="1749840" y="36937760"/>
                  </a:lnTo>
                  <a:lnTo>
                    <a:pt x="2548314" y="38054381"/>
                  </a:lnTo>
                  <a:lnTo>
                    <a:pt x="3585398" y="38617325"/>
                  </a:lnTo>
                  <a:lnTo>
                    <a:pt x="4622476" y="39492245"/>
                  </a:lnTo>
                  <a:lnTo>
                    <a:pt x="4950865" y="40410780"/>
                  </a:lnTo>
                  <a:lnTo>
                    <a:pt x="5648430" y="39252681"/>
                  </a:lnTo>
                  <a:lnTo>
                    <a:pt x="6441309" y="38267191"/>
                  </a:lnTo>
                  <a:lnTo>
                    <a:pt x="7155895" y="37506666"/>
                  </a:lnTo>
                  <a:lnTo>
                    <a:pt x="8242650" y="37212779"/>
                  </a:lnTo>
                  <a:lnTo>
                    <a:pt x="9208834" y="36292539"/>
                  </a:lnTo>
                  <a:lnTo>
                    <a:pt x="10533607" y="36047731"/>
                  </a:lnTo>
                  <a:lnTo>
                    <a:pt x="11780081" y="35776822"/>
                  </a:lnTo>
                  <a:lnTo>
                    <a:pt x="12540606" y="35300797"/>
                  </a:lnTo>
                  <a:lnTo>
                    <a:pt x="13408654" y="36233547"/>
                  </a:lnTo>
                  <a:lnTo>
                    <a:pt x="14681236" y="35308140"/>
                  </a:lnTo>
                  <a:lnTo>
                    <a:pt x="15918334" y="35891135"/>
                  </a:lnTo>
                  <a:lnTo>
                    <a:pt x="16978987" y="36201194"/>
                  </a:lnTo>
                  <a:lnTo>
                    <a:pt x="18584594" y="36546729"/>
                  </a:lnTo>
                  <a:lnTo>
                    <a:pt x="19661424" y="35643204"/>
                  </a:lnTo>
                  <a:lnTo>
                    <a:pt x="21198651" y="35392143"/>
                  </a:lnTo>
                  <a:lnTo>
                    <a:pt x="20966891" y="36553525"/>
                  </a:lnTo>
                  <a:lnTo>
                    <a:pt x="21828686" y="37264439"/>
                  </a:lnTo>
                  <a:lnTo>
                    <a:pt x="23019292" y="37278030"/>
                  </a:lnTo>
                  <a:lnTo>
                    <a:pt x="24298658" y="36573368"/>
                  </a:lnTo>
                  <a:lnTo>
                    <a:pt x="25401590" y="37189813"/>
                  </a:lnTo>
                  <a:lnTo>
                    <a:pt x="26357855" y="36743012"/>
                  </a:lnTo>
                  <a:lnTo>
                    <a:pt x="27624172" y="36889679"/>
                  </a:lnTo>
                  <a:lnTo>
                    <a:pt x="28901483" y="36072567"/>
                  </a:lnTo>
                  <a:lnTo>
                    <a:pt x="28325711" y="35205779"/>
                  </a:lnTo>
                  <a:lnTo>
                    <a:pt x="27604872" y="34455178"/>
                  </a:lnTo>
                  <a:lnTo>
                    <a:pt x="28272971" y="31857834"/>
                  </a:lnTo>
                  <a:lnTo>
                    <a:pt x="26645483" y="31831191"/>
                  </a:lnTo>
                  <a:lnTo>
                    <a:pt x="26132895" y="30402029"/>
                  </a:lnTo>
                  <a:cubicBezTo>
                    <a:pt x="26136021" y="29964787"/>
                    <a:pt x="26139146" y="29527546"/>
                    <a:pt x="26142272" y="29090304"/>
                  </a:cubicBezTo>
                  <a:lnTo>
                    <a:pt x="25476759" y="28368928"/>
                  </a:lnTo>
                  <a:lnTo>
                    <a:pt x="24556514" y="27905407"/>
                  </a:lnTo>
                  <a:lnTo>
                    <a:pt x="23833105" y="27086433"/>
                  </a:lnTo>
                  <a:lnTo>
                    <a:pt x="25092622" y="26310947"/>
                  </a:lnTo>
                  <a:lnTo>
                    <a:pt x="25985680" y="25794013"/>
                  </a:lnTo>
                  <a:lnTo>
                    <a:pt x="26037461" y="24875127"/>
                  </a:lnTo>
                  <a:lnTo>
                    <a:pt x="27898210" y="24605988"/>
                  </a:lnTo>
                  <a:lnTo>
                    <a:pt x="27921851" y="23804007"/>
                  </a:lnTo>
                  <a:lnTo>
                    <a:pt x="28937393" y="23539076"/>
                  </a:lnTo>
                  <a:lnTo>
                    <a:pt x="28279760" y="22720096"/>
                  </a:lnTo>
                  <a:lnTo>
                    <a:pt x="27196677" y="22856844"/>
                  </a:lnTo>
                  <a:lnTo>
                    <a:pt x="26383955" y="22266500"/>
                  </a:lnTo>
                  <a:lnTo>
                    <a:pt x="25089493" y="23065089"/>
                  </a:lnTo>
                  <a:lnTo>
                    <a:pt x="24592539" y="22155311"/>
                  </a:lnTo>
                  <a:lnTo>
                    <a:pt x="24442201" y="21075351"/>
                  </a:lnTo>
                  <a:lnTo>
                    <a:pt x="23717696" y="20370695"/>
                  </a:lnTo>
                  <a:lnTo>
                    <a:pt x="22455587" y="20725601"/>
                  </a:lnTo>
                  <a:lnTo>
                    <a:pt x="22239461" y="20096114"/>
                  </a:lnTo>
                  <a:lnTo>
                    <a:pt x="21939327" y="19113747"/>
                  </a:lnTo>
                  <a:lnTo>
                    <a:pt x="21861577" y="17720058"/>
                  </a:lnTo>
                  <a:lnTo>
                    <a:pt x="22203978" y="15778850"/>
                  </a:lnTo>
                  <a:lnTo>
                    <a:pt x="23075155" y="15435901"/>
                  </a:lnTo>
                  <a:lnTo>
                    <a:pt x="24063769" y="15201018"/>
                  </a:lnTo>
                  <a:lnTo>
                    <a:pt x="25283062" y="15178040"/>
                  </a:lnTo>
                  <a:lnTo>
                    <a:pt x="26047796" y="14257795"/>
                  </a:lnTo>
                  <a:lnTo>
                    <a:pt x="26237289" y="12936156"/>
                  </a:lnTo>
                  <a:lnTo>
                    <a:pt x="27009777" y="12596873"/>
                  </a:lnTo>
                  <a:lnTo>
                    <a:pt x="27238408" y="11288277"/>
                  </a:lnTo>
                  <a:lnTo>
                    <a:pt x="25904258" y="11173958"/>
                  </a:lnTo>
                  <a:lnTo>
                    <a:pt x="24732953" y="11307583"/>
                  </a:lnTo>
                  <a:lnTo>
                    <a:pt x="23972971" y="10752716"/>
                  </a:lnTo>
                  <a:lnTo>
                    <a:pt x="24859777" y="9662827"/>
                  </a:lnTo>
                  <a:lnTo>
                    <a:pt x="24426024" y="8393385"/>
                  </a:lnTo>
                  <a:lnTo>
                    <a:pt x="24340930" y="7336398"/>
                  </a:lnTo>
                  <a:lnTo>
                    <a:pt x="23697847" y="6337854"/>
                  </a:lnTo>
                  <a:lnTo>
                    <a:pt x="22422148" y="5456216"/>
                  </a:lnTo>
                  <a:lnTo>
                    <a:pt x="21534799" y="4483774"/>
                  </a:lnTo>
                  <a:lnTo>
                    <a:pt x="21449706" y="2346290"/>
                  </a:lnTo>
                  <a:lnTo>
                    <a:pt x="21626880" y="676671"/>
                  </a:lnTo>
                  <a:lnTo>
                    <a:pt x="20800370" y="704662"/>
                  </a:lnTo>
                  <a:lnTo>
                    <a:pt x="19706820" y="0"/>
                  </a:lnTo>
                  <a:lnTo>
                    <a:pt x="18757350" y="68379"/>
                  </a:lnTo>
                  <a:lnTo>
                    <a:pt x="17563073" y="267786"/>
                  </a:lnTo>
                  <a:lnTo>
                    <a:pt x="16280578" y="845082"/>
                  </a:lnTo>
                  <a:lnTo>
                    <a:pt x="15292507" y="1370718"/>
                  </a:lnTo>
                  <a:lnTo>
                    <a:pt x="14110187" y="2528975"/>
                  </a:lnTo>
                  <a:lnTo>
                    <a:pt x="12915909" y="3397024"/>
                  </a:lnTo>
                  <a:lnTo>
                    <a:pt x="12054662" y="4075037"/>
                  </a:lnTo>
                  <a:lnTo>
                    <a:pt x="10974154" y="3847491"/>
                  </a:lnTo>
                  <a:lnTo>
                    <a:pt x="9881810" y="3164984"/>
                  </a:lnTo>
                  <a:lnTo>
                    <a:pt x="8709299" y="2969524"/>
                  </a:lnTo>
                  <a:lnTo>
                    <a:pt x="7165814" y="2512799"/>
                  </a:lnTo>
                  <a:lnTo>
                    <a:pt x="5850965" y="2297215"/>
                  </a:lnTo>
                  <a:lnTo>
                    <a:pt x="5031448" y="1621784"/>
                  </a:lnTo>
                  <a:lnTo>
                    <a:pt x="4456739" y="800222"/>
                  </a:lnTo>
                  <a:lnTo>
                    <a:pt x="3924845" y="1687029"/>
                  </a:lnTo>
                  <a:lnTo>
                    <a:pt x="2949280" y="2333241"/>
                  </a:lnTo>
                  <a:lnTo>
                    <a:pt x="1849472" y="2819185"/>
                  </a:lnTo>
                  <a:lnTo>
                    <a:pt x="603780" y="259587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任意多边形 11">
              <a:extLst>
                <a:ext uri="{FF2B5EF4-FFF2-40B4-BE49-F238E27FC236}">
                  <a16:creationId xmlns:a16="http://schemas.microsoft.com/office/drawing/2014/main" id="{8E0DE079-237E-46B4-AC9E-E058C2F71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811" y="2709262"/>
              <a:ext cx="1827213" cy="1654175"/>
            </a:xfrm>
            <a:custGeom>
              <a:avLst/>
              <a:gdLst>
                <a:gd name="T0" fmla="*/ 1514392 w 50090616"/>
                <a:gd name="T1" fmla="*/ 5128900 h 45351030"/>
                <a:gd name="T2" fmla="*/ 3230645 w 50090616"/>
                <a:gd name="T3" fmla="*/ 5112181 h 45351030"/>
                <a:gd name="T4" fmla="*/ 4294970 w 50090616"/>
                <a:gd name="T5" fmla="*/ 3200741 h 45351030"/>
                <a:gd name="T6" fmla="*/ 6301969 w 50090616"/>
                <a:gd name="T7" fmla="*/ 4296335 h 45351030"/>
                <a:gd name="T8" fmla="*/ 9982944 w 50090616"/>
                <a:gd name="T9" fmla="*/ 4045269 h 45351030"/>
                <a:gd name="T10" fmla="*/ 11252939 w 50090616"/>
                <a:gd name="T11" fmla="*/ 1999120 h 45351030"/>
                <a:gd name="T12" fmla="*/ 13018922 w 50090616"/>
                <a:gd name="T13" fmla="*/ 842215 h 45351030"/>
                <a:gd name="T14" fmla="*/ 15756011 w 50090616"/>
                <a:gd name="T15" fmla="*/ 15092 h 45351030"/>
                <a:gd name="T16" fmla="*/ 17890382 w 50090616"/>
                <a:gd name="T17" fmla="*/ 628408 h 45351030"/>
                <a:gd name="T18" fmla="*/ 20687132 w 50090616"/>
                <a:gd name="T19" fmla="*/ 1633746 h 45351030"/>
                <a:gd name="T20" fmla="*/ 24507802 w 50090616"/>
                <a:gd name="T21" fmla="*/ 4084276 h 45351030"/>
                <a:gd name="T22" fmla="*/ 26107868 w 50090616"/>
                <a:gd name="T23" fmla="*/ 6531972 h 45351030"/>
                <a:gd name="T24" fmla="*/ 28130502 w 50090616"/>
                <a:gd name="T25" fmla="*/ 7237171 h 45351030"/>
                <a:gd name="T26" fmla="*/ 27843964 w 50090616"/>
                <a:gd name="T27" fmla="*/ 10405558 h 45351030"/>
                <a:gd name="T28" fmla="*/ 29113411 w 50090616"/>
                <a:gd name="T29" fmla="*/ 12654242 h 45351030"/>
                <a:gd name="T30" fmla="*/ 30774333 w 50090616"/>
                <a:gd name="T31" fmla="*/ 14011901 h 45351030"/>
                <a:gd name="T32" fmla="*/ 32148173 w 50090616"/>
                <a:gd name="T33" fmla="*/ 15913964 h 45351030"/>
                <a:gd name="T34" fmla="*/ 34706083 w 50090616"/>
                <a:gd name="T35" fmla="*/ 17330358 h 45351030"/>
                <a:gd name="T36" fmla="*/ 36518175 w 50090616"/>
                <a:gd name="T37" fmla="*/ 19448273 h 45351030"/>
                <a:gd name="T38" fmla="*/ 39062631 w 50090616"/>
                <a:gd name="T39" fmla="*/ 20890351 h 45351030"/>
                <a:gd name="T40" fmla="*/ 41932122 w 50090616"/>
                <a:gd name="T41" fmla="*/ 21912546 h 45351030"/>
                <a:gd name="T42" fmla="*/ 44353568 w 50090616"/>
                <a:gd name="T43" fmla="*/ 22712220 h 45351030"/>
                <a:gd name="T44" fmla="*/ 46771891 w 50090616"/>
                <a:gd name="T45" fmla="*/ 23397576 h 45351030"/>
                <a:gd name="T46" fmla="*/ 48550260 w 50090616"/>
                <a:gd name="T47" fmla="*/ 23756702 h 45351030"/>
                <a:gd name="T48" fmla="*/ 50050924 w 50090616"/>
                <a:gd name="T49" fmla="*/ 27026354 h 45351030"/>
                <a:gd name="T50" fmla="*/ 49769148 w 50090616"/>
                <a:gd name="T51" fmla="*/ 31781941 h 45351030"/>
                <a:gd name="T52" fmla="*/ 47649853 w 50090616"/>
                <a:gd name="T53" fmla="*/ 34130986 h 45351030"/>
                <a:gd name="T54" fmla="*/ 46598581 w 50090616"/>
                <a:gd name="T55" fmla="*/ 37785865 h 45351030"/>
                <a:gd name="T56" fmla="*/ 44340515 w 50090616"/>
                <a:gd name="T57" fmla="*/ 39784979 h 45351030"/>
                <a:gd name="T58" fmla="*/ 42193096 w 50090616"/>
                <a:gd name="T59" fmla="*/ 37959181 h 45351030"/>
                <a:gd name="T60" fmla="*/ 38864995 w 50090616"/>
                <a:gd name="T61" fmla="*/ 37721163 h 45351030"/>
                <a:gd name="T62" fmla="*/ 35308263 w 50090616"/>
                <a:gd name="T63" fmla="*/ 38847067 h 45351030"/>
                <a:gd name="T64" fmla="*/ 32855279 w 50090616"/>
                <a:gd name="T65" fmla="*/ 38882002 h 45351030"/>
                <a:gd name="T66" fmla="*/ 29260620 w 50090616"/>
                <a:gd name="T67" fmla="*/ 38904294 h 45351030"/>
                <a:gd name="T68" fmla="*/ 26177464 w 50090616"/>
                <a:gd name="T69" fmla="*/ 41200282 h 45351030"/>
                <a:gd name="T70" fmla="*/ 23325389 w 50090616"/>
                <a:gd name="T71" fmla="*/ 41269878 h 45351030"/>
                <a:gd name="T72" fmla="*/ 21354409 w 50090616"/>
                <a:gd name="T73" fmla="*/ 40481350 h 45351030"/>
                <a:gd name="T74" fmla="*/ 17227314 w 50090616"/>
                <a:gd name="T75" fmla="*/ 41315143 h 45351030"/>
                <a:gd name="T76" fmla="*/ 15558370 w 50090616"/>
                <a:gd name="T77" fmla="*/ 44144247 h 45351030"/>
                <a:gd name="T78" fmla="*/ 12660350 w 50090616"/>
                <a:gd name="T79" fmla="*/ 45280755 h 45351030"/>
                <a:gd name="T80" fmla="*/ 10758966 w 50090616"/>
                <a:gd name="T81" fmla="*/ 43866542 h 45351030"/>
                <a:gd name="T82" fmla="*/ 10618415 w 50090616"/>
                <a:gd name="T83" fmla="*/ 41919214 h 45351030"/>
                <a:gd name="T84" fmla="*/ 10851534 w 50090616"/>
                <a:gd name="T85" fmla="*/ 39716474 h 45351030"/>
                <a:gd name="T86" fmla="*/ 9736640 w 50090616"/>
                <a:gd name="T87" fmla="*/ 37722522 h 45351030"/>
                <a:gd name="T88" fmla="*/ 9669082 w 50090616"/>
                <a:gd name="T89" fmla="*/ 35798166 h 45351030"/>
                <a:gd name="T90" fmla="*/ 8556226 w 50090616"/>
                <a:gd name="T91" fmla="*/ 33966378 h 45351030"/>
                <a:gd name="T92" fmla="*/ 8742042 w 50090616"/>
                <a:gd name="T93" fmla="*/ 32273782 h 45351030"/>
                <a:gd name="T94" fmla="*/ 6437627 w 50090616"/>
                <a:gd name="T95" fmla="*/ 30488344 h 45351030"/>
                <a:gd name="T96" fmla="*/ 6331194 w 50090616"/>
                <a:gd name="T97" fmla="*/ 26825042 h 45351030"/>
                <a:gd name="T98" fmla="*/ 5032523 w 50090616"/>
                <a:gd name="T99" fmla="*/ 23742565 h 45351030"/>
                <a:gd name="T100" fmla="*/ 5914298 w 50090616"/>
                <a:gd name="T101" fmla="*/ 20960084 h 45351030"/>
                <a:gd name="T102" fmla="*/ 5009551 w 50090616"/>
                <a:gd name="T103" fmla="*/ 18270172 h 45351030"/>
                <a:gd name="T104" fmla="*/ 4452783 w 50090616"/>
                <a:gd name="T105" fmla="*/ 15208629 h 45351030"/>
                <a:gd name="T106" fmla="*/ 3734531 w 50090616"/>
                <a:gd name="T107" fmla="*/ 13469409 h 45351030"/>
                <a:gd name="T108" fmla="*/ 3664935 w 50090616"/>
                <a:gd name="T109" fmla="*/ 11057881 h 45351030"/>
                <a:gd name="T110" fmla="*/ 2087879 w 50090616"/>
                <a:gd name="T111" fmla="*/ 9622055 h 45351030"/>
                <a:gd name="T112" fmla="*/ 301356 w 50090616"/>
                <a:gd name="T113" fmla="*/ 8068651 h 45351030"/>
                <a:gd name="T114" fmla="*/ 0 w 50090616"/>
                <a:gd name="T115" fmla="*/ 5818607 h 45351030"/>
                <a:gd name="T116" fmla="*/ 0 w 50090616"/>
                <a:gd name="T117" fmla="*/ 0 h 45351030"/>
                <a:gd name="T118" fmla="*/ 50090616 w 50090616"/>
                <a:gd name="T119" fmla="*/ 45351030 h 4535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50090616" h="45351030">
                  <a:moveTo>
                    <a:pt x="610415" y="5169414"/>
                  </a:moveTo>
                  <a:lnTo>
                    <a:pt x="1514392" y="5128900"/>
                  </a:lnTo>
                  <a:lnTo>
                    <a:pt x="2656472" y="5314722"/>
                  </a:lnTo>
                  <a:lnTo>
                    <a:pt x="3230645" y="5112181"/>
                  </a:lnTo>
                  <a:lnTo>
                    <a:pt x="3165937" y="4159587"/>
                  </a:lnTo>
                  <a:lnTo>
                    <a:pt x="4294970" y="3200741"/>
                  </a:lnTo>
                  <a:lnTo>
                    <a:pt x="5071672" y="3719039"/>
                  </a:lnTo>
                  <a:lnTo>
                    <a:pt x="6301969" y="4296335"/>
                  </a:lnTo>
                  <a:lnTo>
                    <a:pt x="8178479" y="4241009"/>
                  </a:lnTo>
                  <a:lnTo>
                    <a:pt x="9982944" y="4045269"/>
                  </a:lnTo>
                  <a:lnTo>
                    <a:pt x="11317098" y="3343194"/>
                  </a:lnTo>
                  <a:lnTo>
                    <a:pt x="11252939" y="1999120"/>
                  </a:lnTo>
                  <a:lnTo>
                    <a:pt x="11882426" y="1454178"/>
                  </a:lnTo>
                  <a:lnTo>
                    <a:pt x="13018922" y="842215"/>
                  </a:lnTo>
                  <a:lnTo>
                    <a:pt x="13892549" y="0"/>
                  </a:lnTo>
                  <a:lnTo>
                    <a:pt x="15756011" y="15092"/>
                  </a:lnTo>
                  <a:lnTo>
                    <a:pt x="16673133" y="210832"/>
                  </a:lnTo>
                  <a:lnTo>
                    <a:pt x="17890382" y="628408"/>
                  </a:lnTo>
                  <a:lnTo>
                    <a:pt x="19273599" y="655052"/>
                  </a:lnTo>
                  <a:lnTo>
                    <a:pt x="20687132" y="1633746"/>
                  </a:lnTo>
                  <a:lnTo>
                    <a:pt x="21875157" y="2736673"/>
                  </a:lnTo>
                  <a:lnTo>
                    <a:pt x="24507802" y="4084276"/>
                  </a:lnTo>
                  <a:lnTo>
                    <a:pt x="25722646" y="5112729"/>
                  </a:lnTo>
                  <a:lnTo>
                    <a:pt x="26107868" y="6531972"/>
                  </a:lnTo>
                  <a:lnTo>
                    <a:pt x="26952944" y="7073785"/>
                  </a:lnTo>
                  <a:lnTo>
                    <a:pt x="28130502" y="7237171"/>
                  </a:lnTo>
                  <a:lnTo>
                    <a:pt x="27922263" y="8679380"/>
                  </a:lnTo>
                  <a:lnTo>
                    <a:pt x="27843964" y="10405558"/>
                  </a:lnTo>
                  <a:lnTo>
                    <a:pt x="28415544" y="11903093"/>
                  </a:lnTo>
                  <a:lnTo>
                    <a:pt x="29113411" y="12654242"/>
                  </a:lnTo>
                  <a:lnTo>
                    <a:pt x="30242439" y="13437734"/>
                  </a:lnTo>
                  <a:lnTo>
                    <a:pt x="30774333" y="14011901"/>
                  </a:lnTo>
                  <a:lnTo>
                    <a:pt x="31198704" y="15114838"/>
                  </a:lnTo>
                  <a:lnTo>
                    <a:pt x="32148173" y="15913964"/>
                  </a:lnTo>
                  <a:lnTo>
                    <a:pt x="33776056" y="16322027"/>
                  </a:lnTo>
                  <a:lnTo>
                    <a:pt x="34706083" y="17330358"/>
                  </a:lnTo>
                  <a:lnTo>
                    <a:pt x="35708577" y="18260796"/>
                  </a:lnTo>
                  <a:lnTo>
                    <a:pt x="36518175" y="19448273"/>
                  </a:lnTo>
                  <a:lnTo>
                    <a:pt x="37255728" y="19967662"/>
                  </a:lnTo>
                  <a:lnTo>
                    <a:pt x="39062631" y="20890351"/>
                  </a:lnTo>
                  <a:lnTo>
                    <a:pt x="40453887" y="21429725"/>
                  </a:lnTo>
                  <a:lnTo>
                    <a:pt x="41932122" y="21912546"/>
                  </a:lnTo>
                  <a:lnTo>
                    <a:pt x="43310571" y="21945853"/>
                  </a:lnTo>
                  <a:lnTo>
                    <a:pt x="44353568" y="22712220"/>
                  </a:lnTo>
                  <a:lnTo>
                    <a:pt x="45737328" y="23808357"/>
                  </a:lnTo>
                  <a:lnTo>
                    <a:pt x="46771891" y="23397576"/>
                  </a:lnTo>
                  <a:lnTo>
                    <a:pt x="47641978" y="23120414"/>
                  </a:lnTo>
                  <a:lnTo>
                    <a:pt x="48550260" y="23756702"/>
                  </a:lnTo>
                  <a:lnTo>
                    <a:pt x="49353057" y="25026149"/>
                  </a:lnTo>
                  <a:lnTo>
                    <a:pt x="50050924" y="27026354"/>
                  </a:lnTo>
                  <a:lnTo>
                    <a:pt x="50090616" y="29470779"/>
                  </a:lnTo>
                  <a:lnTo>
                    <a:pt x="49769148" y="31781941"/>
                  </a:lnTo>
                  <a:lnTo>
                    <a:pt x="49059171" y="33151754"/>
                  </a:lnTo>
                  <a:lnTo>
                    <a:pt x="47649853" y="34130986"/>
                  </a:lnTo>
                  <a:lnTo>
                    <a:pt x="47215563" y="35997572"/>
                  </a:lnTo>
                  <a:lnTo>
                    <a:pt x="46598581" y="37785865"/>
                  </a:lnTo>
                  <a:lnTo>
                    <a:pt x="45623010" y="39120557"/>
                  </a:lnTo>
                  <a:lnTo>
                    <a:pt x="44340515" y="39784979"/>
                  </a:lnTo>
                  <a:lnTo>
                    <a:pt x="43358149" y="38504117"/>
                  </a:lnTo>
                  <a:lnTo>
                    <a:pt x="42193096" y="37959181"/>
                  </a:lnTo>
                  <a:lnTo>
                    <a:pt x="40362536" y="37750387"/>
                  </a:lnTo>
                  <a:lnTo>
                    <a:pt x="38864995" y="37721163"/>
                  </a:lnTo>
                  <a:lnTo>
                    <a:pt x="36841824" y="37796332"/>
                  </a:lnTo>
                  <a:lnTo>
                    <a:pt x="35308263" y="38847067"/>
                  </a:lnTo>
                  <a:lnTo>
                    <a:pt x="34417249" y="40077513"/>
                  </a:lnTo>
                  <a:lnTo>
                    <a:pt x="32855279" y="38882002"/>
                  </a:lnTo>
                  <a:lnTo>
                    <a:pt x="30489696" y="38092794"/>
                  </a:lnTo>
                  <a:lnTo>
                    <a:pt x="29260620" y="38904294"/>
                  </a:lnTo>
                  <a:lnTo>
                    <a:pt x="27870060" y="40225938"/>
                  </a:lnTo>
                  <a:lnTo>
                    <a:pt x="26177464" y="41200282"/>
                  </a:lnTo>
                  <a:lnTo>
                    <a:pt x="24577437" y="40875274"/>
                  </a:lnTo>
                  <a:lnTo>
                    <a:pt x="23325389" y="41269878"/>
                  </a:lnTo>
                  <a:lnTo>
                    <a:pt x="22606457" y="40829330"/>
                  </a:lnTo>
                  <a:lnTo>
                    <a:pt x="21354409" y="40481350"/>
                  </a:lnTo>
                  <a:lnTo>
                    <a:pt x="19059101" y="40596890"/>
                  </a:lnTo>
                  <a:lnTo>
                    <a:pt x="17227314" y="41315143"/>
                  </a:lnTo>
                  <a:lnTo>
                    <a:pt x="16114458" y="42868547"/>
                  </a:lnTo>
                  <a:lnTo>
                    <a:pt x="15558370" y="44144247"/>
                  </a:lnTo>
                  <a:lnTo>
                    <a:pt x="14097534" y="44932775"/>
                  </a:lnTo>
                  <a:lnTo>
                    <a:pt x="12660350" y="45280755"/>
                  </a:lnTo>
                  <a:lnTo>
                    <a:pt x="11013698" y="45351030"/>
                  </a:lnTo>
                  <a:lnTo>
                    <a:pt x="10758966" y="43866542"/>
                  </a:lnTo>
                  <a:lnTo>
                    <a:pt x="10178547" y="43148290"/>
                  </a:lnTo>
                  <a:lnTo>
                    <a:pt x="10618415" y="41919214"/>
                  </a:lnTo>
                  <a:lnTo>
                    <a:pt x="11129239" y="40875954"/>
                  </a:lnTo>
                  <a:lnTo>
                    <a:pt x="10851534" y="39716474"/>
                  </a:lnTo>
                  <a:lnTo>
                    <a:pt x="9993411" y="38812406"/>
                  </a:lnTo>
                  <a:lnTo>
                    <a:pt x="9736640" y="37722522"/>
                  </a:lnTo>
                  <a:lnTo>
                    <a:pt x="10318418" y="36888050"/>
                  </a:lnTo>
                  <a:lnTo>
                    <a:pt x="9669082" y="35798166"/>
                  </a:lnTo>
                  <a:lnTo>
                    <a:pt x="8927178" y="34800850"/>
                  </a:lnTo>
                  <a:lnTo>
                    <a:pt x="8556226" y="33966378"/>
                  </a:lnTo>
                  <a:lnTo>
                    <a:pt x="8577840" y="33015686"/>
                  </a:lnTo>
                  <a:lnTo>
                    <a:pt x="8742042" y="32273782"/>
                  </a:lnTo>
                  <a:lnTo>
                    <a:pt x="7837295" y="31323090"/>
                  </a:lnTo>
                  <a:lnTo>
                    <a:pt x="6437627" y="30488344"/>
                  </a:lnTo>
                  <a:lnTo>
                    <a:pt x="6400790" y="28824019"/>
                  </a:lnTo>
                  <a:lnTo>
                    <a:pt x="6331194" y="26825042"/>
                  </a:lnTo>
                  <a:lnTo>
                    <a:pt x="5681859" y="25528408"/>
                  </a:lnTo>
                  <a:lnTo>
                    <a:pt x="5032523" y="23742565"/>
                  </a:lnTo>
                  <a:lnTo>
                    <a:pt x="5496722" y="22212132"/>
                  </a:lnTo>
                  <a:lnTo>
                    <a:pt x="5914298" y="20960084"/>
                  </a:lnTo>
                  <a:lnTo>
                    <a:pt x="5310907" y="19753981"/>
                  </a:lnTo>
                  <a:lnTo>
                    <a:pt x="5009551" y="18270172"/>
                  </a:lnTo>
                  <a:lnTo>
                    <a:pt x="5056175" y="16994473"/>
                  </a:lnTo>
                  <a:lnTo>
                    <a:pt x="4452783" y="15208629"/>
                  </a:lnTo>
                  <a:lnTo>
                    <a:pt x="4731846" y="13654545"/>
                  </a:lnTo>
                  <a:lnTo>
                    <a:pt x="3734531" y="13469409"/>
                  </a:lnTo>
                  <a:lnTo>
                    <a:pt x="2945323" y="12774128"/>
                  </a:lnTo>
                  <a:lnTo>
                    <a:pt x="3664935" y="11057881"/>
                  </a:lnTo>
                  <a:lnTo>
                    <a:pt x="2946014" y="10482382"/>
                  </a:lnTo>
                  <a:lnTo>
                    <a:pt x="2087879" y="9622055"/>
                  </a:lnTo>
                  <a:lnTo>
                    <a:pt x="626364" y="9645707"/>
                  </a:lnTo>
                  <a:lnTo>
                    <a:pt x="301356" y="8068651"/>
                  </a:lnTo>
                  <a:lnTo>
                    <a:pt x="556768" y="6676731"/>
                  </a:lnTo>
                  <a:lnTo>
                    <a:pt x="0" y="5818607"/>
                  </a:lnTo>
                  <a:lnTo>
                    <a:pt x="610415" y="5169414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任意多边形 12">
              <a:extLst>
                <a:ext uri="{FF2B5EF4-FFF2-40B4-BE49-F238E27FC236}">
                  <a16:creationId xmlns:a16="http://schemas.microsoft.com/office/drawing/2014/main" id="{29368ACA-E39D-4B42-AE55-750B8F5FB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7311" y="4355499"/>
              <a:ext cx="1525588" cy="1990725"/>
            </a:xfrm>
            <a:custGeom>
              <a:avLst/>
              <a:gdLst>
                <a:gd name="T0" fmla="*/ 2627856 w 41795550"/>
                <a:gd name="T1" fmla="*/ 3055615 h 54546909"/>
                <a:gd name="T2" fmla="*/ 0 w 41795550"/>
                <a:gd name="T3" fmla="*/ 7760720 h 54546909"/>
                <a:gd name="T4" fmla="*/ 382258 w 41795550"/>
                <a:gd name="T5" fmla="*/ 11465796 h 54546909"/>
                <a:gd name="T6" fmla="*/ 951366 w 41795550"/>
                <a:gd name="T7" fmla="*/ 14882854 h 54546909"/>
                <a:gd name="T8" fmla="*/ 3508946 w 41795550"/>
                <a:gd name="T9" fmla="*/ 15838046 h 54546909"/>
                <a:gd name="T10" fmla="*/ 6788544 w 41795550"/>
                <a:gd name="T11" fmla="*/ 17750050 h 54546909"/>
                <a:gd name="T12" fmla="*/ 7673404 w 41795550"/>
                <a:gd name="T13" fmla="*/ 22734224 h 54546909"/>
                <a:gd name="T14" fmla="*/ 6258513 w 41795550"/>
                <a:gd name="T15" fmla="*/ 25957932 h 54546909"/>
                <a:gd name="T16" fmla="*/ 8946517 w 41795550"/>
                <a:gd name="T17" fmla="*/ 27979207 h 54546909"/>
                <a:gd name="T18" fmla="*/ 12032260 w 41795550"/>
                <a:gd name="T19" fmla="*/ 30731646 h 54546909"/>
                <a:gd name="T20" fmla="*/ 15626239 w 41795550"/>
                <a:gd name="T21" fmla="*/ 31426926 h 54546909"/>
                <a:gd name="T22" fmla="*/ 14744464 w 41795550"/>
                <a:gd name="T23" fmla="*/ 34766175 h 54546909"/>
                <a:gd name="T24" fmla="*/ 16435898 w 41795550"/>
                <a:gd name="T25" fmla="*/ 39012801 h 54546909"/>
                <a:gd name="T26" fmla="*/ 19312107 w 41795550"/>
                <a:gd name="T27" fmla="*/ 44571054 h 54546909"/>
                <a:gd name="T28" fmla="*/ 21793231 w 41795550"/>
                <a:gd name="T29" fmla="*/ 50438050 h 54546909"/>
                <a:gd name="T30" fmla="*/ 24575574 w 41795550"/>
                <a:gd name="T31" fmla="*/ 54021558 h 54546909"/>
                <a:gd name="T32" fmla="*/ 28112468 w 41795550"/>
                <a:gd name="T33" fmla="*/ 52494249 h 54546909"/>
                <a:gd name="T34" fmla="*/ 31127930 w 41795550"/>
                <a:gd name="T35" fmla="*/ 51583934 h 54546909"/>
                <a:gd name="T36" fmla="*/ 33664242 w 41795550"/>
                <a:gd name="T37" fmla="*/ 52465030 h 54546909"/>
                <a:gd name="T38" fmla="*/ 37557128 w 41795550"/>
                <a:gd name="T39" fmla="*/ 52311568 h 54546909"/>
                <a:gd name="T40" fmla="*/ 40546505 w 41795550"/>
                <a:gd name="T41" fmla="*/ 52115823 h 54546909"/>
                <a:gd name="T42" fmla="*/ 38209593 w 41795550"/>
                <a:gd name="T43" fmla="*/ 48134176 h 54546909"/>
                <a:gd name="T44" fmla="*/ 38108323 w 41795550"/>
                <a:gd name="T45" fmla="*/ 43582024 h 54546909"/>
                <a:gd name="T46" fmla="*/ 37563381 w 41795550"/>
                <a:gd name="T47" fmla="*/ 40726281 h 54546909"/>
                <a:gd name="T48" fmla="*/ 35810302 w 41795550"/>
                <a:gd name="T49" fmla="*/ 38693202 h 54546909"/>
                <a:gd name="T50" fmla="*/ 33807785 w 41795550"/>
                <a:gd name="T51" fmla="*/ 36216407 h 54546909"/>
                <a:gd name="T52" fmla="*/ 36405123 w 41795550"/>
                <a:gd name="T53" fmla="*/ 34666126 h 54546909"/>
                <a:gd name="T54" fmla="*/ 38333830 w 41795550"/>
                <a:gd name="T55" fmla="*/ 36329634 h 54546909"/>
                <a:gd name="T56" fmla="*/ 41215131 w 41795550"/>
                <a:gd name="T57" fmla="*/ 34320048 h 54546909"/>
                <a:gd name="T58" fmla="*/ 38026901 w 41795550"/>
                <a:gd name="T59" fmla="*/ 31301462 h 54546909"/>
                <a:gd name="T60" fmla="*/ 36348712 w 41795550"/>
                <a:gd name="T61" fmla="*/ 27398645 h 54546909"/>
                <a:gd name="T62" fmla="*/ 32811823 w 41795550"/>
                <a:gd name="T63" fmla="*/ 25809221 h 54546909"/>
                <a:gd name="T64" fmla="*/ 31757959 w 41795550"/>
                <a:gd name="T65" fmla="*/ 22483700 h 54546909"/>
                <a:gd name="T66" fmla="*/ 35252575 w 41795550"/>
                <a:gd name="T67" fmla="*/ 22995203 h 54546909"/>
                <a:gd name="T68" fmla="*/ 37452191 w 41795550"/>
                <a:gd name="T69" fmla="*/ 20336286 h 54546909"/>
                <a:gd name="T70" fmla="*/ 38196539 w 41795550"/>
                <a:gd name="T71" fmla="*/ 17601651 h 54546909"/>
                <a:gd name="T72" fmla="*/ 37977833 w 41795550"/>
                <a:gd name="T73" fmla="*/ 15532530 h 54546909"/>
                <a:gd name="T74" fmla="*/ 33947651 w 41795550"/>
                <a:gd name="T75" fmla="*/ 15829535 h 54546909"/>
                <a:gd name="T76" fmla="*/ 32508023 w 41795550"/>
                <a:gd name="T77" fmla="*/ 13728065 h 54546909"/>
                <a:gd name="T78" fmla="*/ 29342766 w 41795550"/>
                <a:gd name="T79" fmla="*/ 12967534 h 54546909"/>
                <a:gd name="T80" fmla="*/ 25133026 w 41795550"/>
                <a:gd name="T81" fmla="*/ 14573136 h 54546909"/>
                <a:gd name="T82" fmla="*/ 22323218 w 41795550"/>
                <a:gd name="T83" fmla="*/ 13434184 h 54546909"/>
                <a:gd name="T84" fmla="*/ 18880256 w 41795550"/>
                <a:gd name="T85" fmla="*/ 10807072 h 54546909"/>
                <a:gd name="T86" fmla="*/ 16282376 w 41795550"/>
                <a:gd name="T87" fmla="*/ 6701720 h 54546909"/>
                <a:gd name="T88" fmla="*/ 11302730 w 41795550"/>
                <a:gd name="T89" fmla="*/ 4577278 h 54546909"/>
                <a:gd name="T90" fmla="*/ 7461493 w 41795550"/>
                <a:gd name="T91" fmla="*/ 2883460 h 54546909"/>
                <a:gd name="T92" fmla="*/ 4921317 w 41795550"/>
                <a:gd name="T93" fmla="*/ 697670 h 54546909"/>
                <a:gd name="T94" fmla="*/ 0 w 41795550"/>
                <a:gd name="T95" fmla="*/ 0 h 54546909"/>
                <a:gd name="T96" fmla="*/ 41795550 w 41795550"/>
                <a:gd name="T97" fmla="*/ 54546909 h 54546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41795550" h="54546909">
                  <a:moveTo>
                    <a:pt x="4921317" y="697670"/>
                  </a:moveTo>
                  <a:lnTo>
                    <a:pt x="3747562" y="1614666"/>
                  </a:lnTo>
                  <a:lnTo>
                    <a:pt x="2627856" y="3055615"/>
                  </a:lnTo>
                  <a:lnTo>
                    <a:pt x="1349066" y="4732089"/>
                  </a:lnTo>
                  <a:lnTo>
                    <a:pt x="149812" y="6173043"/>
                  </a:lnTo>
                  <a:lnTo>
                    <a:pt x="0" y="7760720"/>
                  </a:lnTo>
                  <a:lnTo>
                    <a:pt x="792298" y="8724443"/>
                  </a:lnTo>
                  <a:lnTo>
                    <a:pt x="311982" y="10088946"/>
                  </a:lnTo>
                  <a:lnTo>
                    <a:pt x="382258" y="11465796"/>
                  </a:lnTo>
                  <a:lnTo>
                    <a:pt x="232440" y="13041125"/>
                  </a:lnTo>
                  <a:cubicBezTo>
                    <a:pt x="232442" y="13386820"/>
                    <a:pt x="232443" y="13732515"/>
                    <a:pt x="232445" y="14078210"/>
                  </a:cubicBezTo>
                  <a:lnTo>
                    <a:pt x="951366" y="14882854"/>
                  </a:lnTo>
                  <a:lnTo>
                    <a:pt x="1525982" y="15975292"/>
                  </a:lnTo>
                  <a:lnTo>
                    <a:pt x="2389240" y="15440357"/>
                  </a:lnTo>
                  <a:lnTo>
                    <a:pt x="3508946" y="15838046"/>
                  </a:lnTo>
                  <a:lnTo>
                    <a:pt x="4463408" y="15987863"/>
                  </a:lnTo>
                  <a:lnTo>
                    <a:pt x="5739108" y="16936144"/>
                  </a:lnTo>
                  <a:lnTo>
                    <a:pt x="6788544" y="17750050"/>
                  </a:lnTo>
                  <a:lnTo>
                    <a:pt x="7743000" y="19928092"/>
                  </a:lnTo>
                  <a:lnTo>
                    <a:pt x="7673404" y="21180140"/>
                  </a:lnTo>
                  <a:lnTo>
                    <a:pt x="7673404" y="22734224"/>
                  </a:lnTo>
                  <a:lnTo>
                    <a:pt x="7093665" y="23870732"/>
                  </a:lnTo>
                  <a:lnTo>
                    <a:pt x="6397705" y="24520068"/>
                  </a:lnTo>
                  <a:lnTo>
                    <a:pt x="6258513" y="25957932"/>
                  </a:lnTo>
                  <a:lnTo>
                    <a:pt x="6603775" y="27345095"/>
                  </a:lnTo>
                  <a:lnTo>
                    <a:pt x="7858541" y="27554562"/>
                  </a:lnTo>
                  <a:lnTo>
                    <a:pt x="8946517" y="27979207"/>
                  </a:lnTo>
                  <a:lnTo>
                    <a:pt x="9852492" y="28899858"/>
                  </a:lnTo>
                  <a:lnTo>
                    <a:pt x="10919404" y="29827578"/>
                  </a:lnTo>
                  <a:lnTo>
                    <a:pt x="12032260" y="30731646"/>
                  </a:lnTo>
                  <a:lnTo>
                    <a:pt x="13400528" y="30893810"/>
                  </a:lnTo>
                  <a:lnTo>
                    <a:pt x="14536356" y="31055974"/>
                  </a:lnTo>
                  <a:lnTo>
                    <a:pt x="15626239" y="31426926"/>
                  </a:lnTo>
                  <a:lnTo>
                    <a:pt x="15486368" y="32447214"/>
                  </a:lnTo>
                  <a:lnTo>
                    <a:pt x="14976224" y="33792510"/>
                  </a:lnTo>
                  <a:lnTo>
                    <a:pt x="14744464" y="34766175"/>
                  </a:lnTo>
                  <a:lnTo>
                    <a:pt x="14953252" y="36016864"/>
                  </a:lnTo>
                  <a:lnTo>
                    <a:pt x="15440424" y="37640543"/>
                  </a:lnTo>
                  <a:lnTo>
                    <a:pt x="16435898" y="39012801"/>
                  </a:lnTo>
                  <a:lnTo>
                    <a:pt x="17132340" y="40885864"/>
                  </a:lnTo>
                  <a:lnTo>
                    <a:pt x="17920868" y="42880496"/>
                  </a:lnTo>
                  <a:lnTo>
                    <a:pt x="19312107" y="44571054"/>
                  </a:lnTo>
                  <a:lnTo>
                    <a:pt x="20193203" y="46542713"/>
                  </a:lnTo>
                  <a:lnTo>
                    <a:pt x="21329711" y="48675858"/>
                  </a:lnTo>
                  <a:lnTo>
                    <a:pt x="21793231" y="50438050"/>
                  </a:lnTo>
                  <a:lnTo>
                    <a:pt x="22558787" y="52455654"/>
                  </a:lnTo>
                  <a:lnTo>
                    <a:pt x="23621818" y="54546909"/>
                  </a:lnTo>
                  <a:lnTo>
                    <a:pt x="24575574" y="54021558"/>
                  </a:lnTo>
                  <a:lnTo>
                    <a:pt x="25994816" y="53515765"/>
                  </a:lnTo>
                  <a:lnTo>
                    <a:pt x="26866536" y="52840328"/>
                  </a:lnTo>
                  <a:lnTo>
                    <a:pt x="28112468" y="52494249"/>
                  </a:lnTo>
                  <a:lnTo>
                    <a:pt x="29133978" y="52340788"/>
                  </a:lnTo>
                  <a:lnTo>
                    <a:pt x="30181584" y="51766621"/>
                  </a:lnTo>
                  <a:lnTo>
                    <a:pt x="31127930" y="51583934"/>
                  </a:lnTo>
                  <a:lnTo>
                    <a:pt x="32194841" y="51760368"/>
                  </a:lnTo>
                  <a:lnTo>
                    <a:pt x="32926284" y="52840766"/>
                  </a:lnTo>
                  <a:lnTo>
                    <a:pt x="33664242" y="52465030"/>
                  </a:lnTo>
                  <a:lnTo>
                    <a:pt x="34675828" y="51698252"/>
                  </a:lnTo>
                  <a:lnTo>
                    <a:pt x="36013649" y="52301644"/>
                  </a:lnTo>
                  <a:lnTo>
                    <a:pt x="37557128" y="52311568"/>
                  </a:lnTo>
                  <a:lnTo>
                    <a:pt x="38894944" y="53182740"/>
                  </a:lnTo>
                  <a:lnTo>
                    <a:pt x="39951936" y="52964028"/>
                  </a:lnTo>
                  <a:lnTo>
                    <a:pt x="40546505" y="52115823"/>
                  </a:lnTo>
                  <a:lnTo>
                    <a:pt x="38754535" y="50617745"/>
                  </a:lnTo>
                  <a:lnTo>
                    <a:pt x="37665194" y="49769002"/>
                  </a:lnTo>
                  <a:lnTo>
                    <a:pt x="38209593" y="48134176"/>
                  </a:lnTo>
                  <a:lnTo>
                    <a:pt x="38686161" y="46166320"/>
                  </a:lnTo>
                  <a:lnTo>
                    <a:pt x="38641581" y="44463816"/>
                  </a:lnTo>
                  <a:lnTo>
                    <a:pt x="38108323" y="43582024"/>
                  </a:lnTo>
                  <a:lnTo>
                    <a:pt x="37368183" y="42850723"/>
                  </a:lnTo>
                  <a:lnTo>
                    <a:pt x="38720006" y="41345844"/>
                  </a:lnTo>
                  <a:lnTo>
                    <a:pt x="37563381" y="40726281"/>
                  </a:lnTo>
                  <a:lnTo>
                    <a:pt x="36431219" y="40220488"/>
                  </a:lnTo>
                  <a:lnTo>
                    <a:pt x="35850257" y="39433856"/>
                  </a:lnTo>
                  <a:lnTo>
                    <a:pt x="35810302" y="38693202"/>
                  </a:lnTo>
                  <a:lnTo>
                    <a:pt x="34557844" y="38060021"/>
                  </a:lnTo>
                  <a:lnTo>
                    <a:pt x="33554138" y="37492107"/>
                  </a:lnTo>
                  <a:lnTo>
                    <a:pt x="33807785" y="36216407"/>
                  </a:lnTo>
                  <a:lnTo>
                    <a:pt x="34437273" y="35687642"/>
                  </a:lnTo>
                  <a:lnTo>
                    <a:pt x="36310106" y="35990899"/>
                  </a:lnTo>
                  <a:lnTo>
                    <a:pt x="36405123" y="34666126"/>
                  </a:lnTo>
                  <a:lnTo>
                    <a:pt x="37068055" y="34150951"/>
                  </a:lnTo>
                  <a:lnTo>
                    <a:pt x="37755992" y="35054477"/>
                  </a:lnTo>
                  <a:lnTo>
                    <a:pt x="38333830" y="36329634"/>
                  </a:lnTo>
                  <a:lnTo>
                    <a:pt x="39325573" y="35886505"/>
                  </a:lnTo>
                  <a:lnTo>
                    <a:pt x="40079368" y="34752206"/>
                  </a:lnTo>
                  <a:lnTo>
                    <a:pt x="41215131" y="34320048"/>
                  </a:lnTo>
                  <a:lnTo>
                    <a:pt x="41795550" y="33295409"/>
                  </a:lnTo>
                  <a:lnTo>
                    <a:pt x="39254070" y="32267103"/>
                  </a:lnTo>
                  <a:lnTo>
                    <a:pt x="38026901" y="31301462"/>
                  </a:lnTo>
                  <a:lnTo>
                    <a:pt x="37325368" y="30097259"/>
                  </a:lnTo>
                  <a:lnTo>
                    <a:pt x="37243404" y="28295918"/>
                  </a:lnTo>
                  <a:lnTo>
                    <a:pt x="36348712" y="27398645"/>
                  </a:lnTo>
                  <a:lnTo>
                    <a:pt x="35027611" y="27287456"/>
                  </a:lnTo>
                  <a:lnTo>
                    <a:pt x="33615169" y="27342234"/>
                  </a:lnTo>
                  <a:lnTo>
                    <a:pt x="32811823" y="25809221"/>
                  </a:lnTo>
                  <a:lnTo>
                    <a:pt x="31803909" y="24780915"/>
                  </a:lnTo>
                  <a:lnTo>
                    <a:pt x="31718816" y="23746352"/>
                  </a:lnTo>
                  <a:lnTo>
                    <a:pt x="31757959" y="22483700"/>
                  </a:lnTo>
                  <a:lnTo>
                    <a:pt x="32735163" y="21795215"/>
                  </a:lnTo>
                  <a:lnTo>
                    <a:pt x="34120419" y="22535897"/>
                  </a:lnTo>
                  <a:lnTo>
                    <a:pt x="35252575" y="22995203"/>
                  </a:lnTo>
                  <a:lnTo>
                    <a:pt x="35745863" y="21038361"/>
                  </a:lnTo>
                  <a:lnTo>
                    <a:pt x="36884277" y="21165185"/>
                  </a:lnTo>
                  <a:lnTo>
                    <a:pt x="37452191" y="20336286"/>
                  </a:lnTo>
                  <a:lnTo>
                    <a:pt x="36470368" y="19546530"/>
                  </a:lnTo>
                  <a:lnTo>
                    <a:pt x="36582105" y="18446722"/>
                  </a:lnTo>
                  <a:lnTo>
                    <a:pt x="38196539" y="17601651"/>
                  </a:lnTo>
                  <a:lnTo>
                    <a:pt x="39279628" y="17310899"/>
                  </a:lnTo>
                  <a:lnTo>
                    <a:pt x="39113118" y="15966825"/>
                  </a:lnTo>
                  <a:lnTo>
                    <a:pt x="37977833" y="15532530"/>
                  </a:lnTo>
                  <a:lnTo>
                    <a:pt x="36759728" y="15195143"/>
                  </a:lnTo>
                  <a:lnTo>
                    <a:pt x="35644598" y="15349843"/>
                  </a:lnTo>
                  <a:lnTo>
                    <a:pt x="33947651" y="15829535"/>
                  </a:lnTo>
                  <a:lnTo>
                    <a:pt x="32740325" y="16040910"/>
                  </a:lnTo>
                  <a:lnTo>
                    <a:pt x="32589987" y="14857093"/>
                  </a:lnTo>
                  <a:lnTo>
                    <a:pt x="32508023" y="13728065"/>
                  </a:lnTo>
                  <a:lnTo>
                    <a:pt x="31581525" y="13659143"/>
                  </a:lnTo>
                  <a:lnTo>
                    <a:pt x="30619709" y="12436342"/>
                  </a:lnTo>
                  <a:lnTo>
                    <a:pt x="29342766" y="12967534"/>
                  </a:lnTo>
                  <a:lnTo>
                    <a:pt x="28034170" y="13682121"/>
                  </a:lnTo>
                  <a:lnTo>
                    <a:pt x="26252129" y="13924348"/>
                  </a:lnTo>
                  <a:lnTo>
                    <a:pt x="25133026" y="14573136"/>
                  </a:lnTo>
                  <a:lnTo>
                    <a:pt x="24255054" y="15757495"/>
                  </a:lnTo>
                  <a:lnTo>
                    <a:pt x="23345276" y="15622786"/>
                  </a:lnTo>
                  <a:lnTo>
                    <a:pt x="22323218" y="13434184"/>
                  </a:lnTo>
                  <a:lnTo>
                    <a:pt x="21445251" y="12103163"/>
                  </a:lnTo>
                  <a:lnTo>
                    <a:pt x="20084458" y="11114002"/>
                  </a:lnTo>
                  <a:lnTo>
                    <a:pt x="18880256" y="10807072"/>
                  </a:lnTo>
                  <a:lnTo>
                    <a:pt x="17432337" y="9993802"/>
                  </a:lnTo>
                  <a:lnTo>
                    <a:pt x="16690570" y="8049466"/>
                  </a:lnTo>
                  <a:lnTo>
                    <a:pt x="16282376" y="6701720"/>
                  </a:lnTo>
                  <a:lnTo>
                    <a:pt x="14954479" y="5634814"/>
                  </a:lnTo>
                  <a:lnTo>
                    <a:pt x="13446472" y="5448450"/>
                  </a:lnTo>
                  <a:lnTo>
                    <a:pt x="11302730" y="4577278"/>
                  </a:lnTo>
                  <a:lnTo>
                    <a:pt x="9581720" y="4220229"/>
                  </a:lnTo>
                  <a:lnTo>
                    <a:pt x="8065427" y="4090786"/>
                  </a:lnTo>
                  <a:lnTo>
                    <a:pt x="7461493" y="2883460"/>
                  </a:lnTo>
                  <a:lnTo>
                    <a:pt x="6919675" y="1366076"/>
                  </a:lnTo>
                  <a:lnTo>
                    <a:pt x="5636939" y="0"/>
                  </a:lnTo>
                  <a:lnTo>
                    <a:pt x="4921317" y="69767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任意多边形 13">
              <a:extLst>
                <a:ext uri="{FF2B5EF4-FFF2-40B4-BE49-F238E27FC236}">
                  <a16:creationId xmlns:a16="http://schemas.microsoft.com/office/drawing/2014/main" id="{220740C5-E15E-4594-B503-AD71414EC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398" y="4098324"/>
              <a:ext cx="1158875" cy="1011238"/>
            </a:xfrm>
            <a:custGeom>
              <a:avLst/>
              <a:gdLst>
                <a:gd name="T0" fmla="*/ 29816699 w 31754305"/>
                <a:gd name="T1" fmla="*/ 8667517 h 27708057"/>
                <a:gd name="T2" fmla="*/ 27418203 w 31754305"/>
                <a:gd name="T3" fmla="*/ 11784940 h 27708057"/>
                <a:gd name="T4" fmla="*/ 26069137 w 31754305"/>
                <a:gd name="T5" fmla="*/ 14813571 h 27708057"/>
                <a:gd name="T6" fmla="*/ 26381119 w 31754305"/>
                <a:gd name="T7" fmla="*/ 17141797 h 27708057"/>
                <a:gd name="T8" fmla="*/ 26301577 w 31754305"/>
                <a:gd name="T9" fmla="*/ 20093976 h 27708057"/>
                <a:gd name="T10" fmla="*/ 27020503 w 31754305"/>
                <a:gd name="T11" fmla="*/ 21935705 h 27708057"/>
                <a:gd name="T12" fmla="*/ 26876472 w 31754305"/>
                <a:gd name="T13" fmla="*/ 23414292 h 27708057"/>
                <a:gd name="T14" fmla="*/ 24788050 w 31754305"/>
                <a:gd name="T15" fmla="*/ 23606903 h 27708057"/>
                <a:gd name="T16" fmla="*/ 22927712 w 31754305"/>
                <a:gd name="T17" fmla="*/ 24335079 h 27708057"/>
                <a:gd name="T18" fmla="*/ 21175450 w 31754305"/>
                <a:gd name="T19" fmla="*/ 26227219 h 27708057"/>
                <a:gd name="T20" fmla="*/ 19299959 w 31754305"/>
                <a:gd name="T21" fmla="*/ 27708057 h 27708057"/>
                <a:gd name="T22" fmla="*/ 17500722 w 31754305"/>
                <a:gd name="T23" fmla="*/ 26638542 h 27708057"/>
                <a:gd name="T24" fmla="*/ 14879864 w 31754305"/>
                <a:gd name="T25" fmla="*/ 25590936 h 27708057"/>
                <a:gd name="T26" fmla="*/ 11766804 w 31754305"/>
                <a:gd name="T27" fmla="*/ 24438931 h 27708057"/>
                <a:gd name="T28" fmla="*/ 11316337 w 31754305"/>
                <a:gd name="T29" fmla="*/ 22725812 h 27708057"/>
                <a:gd name="T30" fmla="*/ 10659658 w 31754305"/>
                <a:gd name="T31" fmla="*/ 21538866 h 27708057"/>
                <a:gd name="T32" fmla="*/ 8957001 w 31754305"/>
                <a:gd name="T33" fmla="*/ 22389652 h 27708057"/>
                <a:gd name="T34" fmla="*/ 7158789 w 31754305"/>
                <a:gd name="T35" fmla="*/ 23375142 h 27708057"/>
                <a:gd name="T36" fmla="*/ 6042810 w 31754305"/>
                <a:gd name="T37" fmla="*/ 22004430 h 27708057"/>
                <a:gd name="T38" fmla="*/ 5980688 w 31754305"/>
                <a:gd name="T39" fmla="*/ 18391823 h 27708057"/>
                <a:gd name="T40" fmla="*/ 4547855 w 31754305"/>
                <a:gd name="T41" fmla="*/ 15553343 h 27708057"/>
                <a:gd name="T42" fmla="*/ 1401898 w 31754305"/>
                <a:gd name="T43" fmla="*/ 12406843 h 27708057"/>
                <a:gd name="T44" fmla="*/ 0 w 31754305"/>
                <a:gd name="T45" fmla="*/ 11157891 h 27708057"/>
                <a:gd name="T46" fmla="*/ 403865 w 31754305"/>
                <a:gd name="T47" fmla="*/ 8438157 h 27708057"/>
                <a:gd name="T48" fmla="*/ 2188525 w 31754305"/>
                <a:gd name="T49" fmla="*/ 7184969 h 27708057"/>
                <a:gd name="T50" fmla="*/ 5076620 w 31754305"/>
                <a:gd name="T51" fmla="*/ 6068989 h 27708057"/>
                <a:gd name="T52" fmla="*/ 6765002 w 31754305"/>
                <a:gd name="T53" fmla="*/ 3201695 h 27708057"/>
                <a:gd name="T54" fmla="*/ 10888831 w 31754305"/>
                <a:gd name="T55" fmla="*/ 2394809 h 27708057"/>
                <a:gd name="T56" fmla="*/ 12863488 w 31754305"/>
                <a:gd name="T57" fmla="*/ 3180893 h 27708057"/>
                <a:gd name="T58" fmla="*/ 15708763 w 31754305"/>
                <a:gd name="T59" fmla="*/ 3102052 h 27708057"/>
                <a:gd name="T60" fmla="*/ 18812447 w 31754305"/>
                <a:gd name="T61" fmla="*/ 805384 h 27708057"/>
                <a:gd name="T62" fmla="*/ 22346750 w 31754305"/>
                <a:gd name="T63" fmla="*/ 766235 h 27708057"/>
                <a:gd name="T64" fmla="*/ 25202497 w 31754305"/>
                <a:gd name="T65" fmla="*/ 3037350 h 27708057"/>
                <a:gd name="T66" fmla="*/ 27953302 w 31754305"/>
                <a:gd name="T67" fmla="*/ 2991948 h 27708057"/>
                <a:gd name="T68" fmla="*/ 30410774 w 31754305"/>
                <a:gd name="T69" fmla="*/ 3967514 h 27708057"/>
                <a:gd name="T70" fmla="*/ 31695324 w 31754305"/>
                <a:gd name="T71" fmla="*/ 5928306 h 27708057"/>
                <a:gd name="T72" fmla="*/ 30990454 w 31754305"/>
                <a:gd name="T73" fmla="*/ 7750521 h 27708057"/>
                <a:gd name="T74" fmla="*/ 0 w 31754305"/>
                <a:gd name="T75" fmla="*/ 0 h 27708057"/>
                <a:gd name="T76" fmla="*/ 31754305 w 31754305"/>
                <a:gd name="T77" fmla="*/ 27708057 h 27708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1754305" h="27708057">
                  <a:moveTo>
                    <a:pt x="30990454" y="7750521"/>
                  </a:moveTo>
                  <a:lnTo>
                    <a:pt x="29816699" y="8667517"/>
                  </a:lnTo>
                  <a:lnTo>
                    <a:pt x="28696993" y="10108466"/>
                  </a:lnTo>
                  <a:lnTo>
                    <a:pt x="27418203" y="11784940"/>
                  </a:lnTo>
                  <a:lnTo>
                    <a:pt x="26218949" y="13225894"/>
                  </a:lnTo>
                  <a:lnTo>
                    <a:pt x="26069137" y="14813571"/>
                  </a:lnTo>
                  <a:lnTo>
                    <a:pt x="26861435" y="15777294"/>
                  </a:lnTo>
                  <a:lnTo>
                    <a:pt x="26381119" y="17141797"/>
                  </a:lnTo>
                  <a:lnTo>
                    <a:pt x="26451395" y="18518647"/>
                  </a:lnTo>
                  <a:lnTo>
                    <a:pt x="26301577" y="20093976"/>
                  </a:lnTo>
                  <a:cubicBezTo>
                    <a:pt x="26301579" y="20439671"/>
                    <a:pt x="26301580" y="20785366"/>
                    <a:pt x="26301582" y="21131061"/>
                  </a:cubicBezTo>
                  <a:lnTo>
                    <a:pt x="27020503" y="21935705"/>
                  </a:lnTo>
                  <a:lnTo>
                    <a:pt x="27595119" y="23028143"/>
                  </a:lnTo>
                  <a:lnTo>
                    <a:pt x="26876472" y="23414292"/>
                  </a:lnTo>
                  <a:lnTo>
                    <a:pt x="25812684" y="23411163"/>
                  </a:lnTo>
                  <a:lnTo>
                    <a:pt x="24788050" y="23606903"/>
                  </a:lnTo>
                  <a:lnTo>
                    <a:pt x="23757159" y="23946180"/>
                  </a:lnTo>
                  <a:lnTo>
                    <a:pt x="22927712" y="24335079"/>
                  </a:lnTo>
                  <a:lnTo>
                    <a:pt x="22307601" y="25055913"/>
                  </a:lnTo>
                  <a:lnTo>
                    <a:pt x="21175450" y="26227219"/>
                  </a:lnTo>
                  <a:lnTo>
                    <a:pt x="20180035" y="26948595"/>
                  </a:lnTo>
                  <a:lnTo>
                    <a:pt x="19299959" y="27708057"/>
                  </a:lnTo>
                  <a:lnTo>
                    <a:pt x="18414167" y="26935553"/>
                  </a:lnTo>
                  <a:lnTo>
                    <a:pt x="17500722" y="26638542"/>
                  </a:lnTo>
                  <a:lnTo>
                    <a:pt x="16795523" y="26028355"/>
                  </a:lnTo>
                  <a:lnTo>
                    <a:pt x="14879864" y="25590936"/>
                  </a:lnTo>
                  <a:lnTo>
                    <a:pt x="12521076" y="24996920"/>
                  </a:lnTo>
                  <a:lnTo>
                    <a:pt x="11766804" y="24438931"/>
                  </a:lnTo>
                  <a:lnTo>
                    <a:pt x="11508948" y="23737398"/>
                  </a:lnTo>
                  <a:lnTo>
                    <a:pt x="11316337" y="22725812"/>
                  </a:lnTo>
                  <a:lnTo>
                    <a:pt x="10843309" y="22027288"/>
                  </a:lnTo>
                  <a:lnTo>
                    <a:pt x="10659658" y="21538866"/>
                  </a:lnTo>
                  <a:lnTo>
                    <a:pt x="9694559" y="21870811"/>
                  </a:lnTo>
                  <a:lnTo>
                    <a:pt x="8957001" y="22389652"/>
                  </a:lnTo>
                  <a:lnTo>
                    <a:pt x="8274774" y="23250905"/>
                  </a:lnTo>
                  <a:lnTo>
                    <a:pt x="7158789" y="23375142"/>
                  </a:lnTo>
                  <a:lnTo>
                    <a:pt x="6235420" y="22985443"/>
                  </a:lnTo>
                  <a:lnTo>
                    <a:pt x="6042810" y="22004430"/>
                  </a:lnTo>
                  <a:lnTo>
                    <a:pt x="6368491" y="19694167"/>
                  </a:lnTo>
                  <a:lnTo>
                    <a:pt x="5980688" y="18391823"/>
                  </a:lnTo>
                  <a:lnTo>
                    <a:pt x="5347529" y="16809194"/>
                  </a:lnTo>
                  <a:lnTo>
                    <a:pt x="4547855" y="15553343"/>
                  </a:lnTo>
                  <a:lnTo>
                    <a:pt x="3245507" y="13852724"/>
                  </a:lnTo>
                  <a:lnTo>
                    <a:pt x="1401898" y="12406843"/>
                  </a:lnTo>
                  <a:lnTo>
                    <a:pt x="478360" y="12477814"/>
                  </a:lnTo>
                  <a:lnTo>
                    <a:pt x="0" y="11157891"/>
                  </a:lnTo>
                  <a:lnTo>
                    <a:pt x="315067" y="9720027"/>
                  </a:lnTo>
                  <a:lnTo>
                    <a:pt x="403865" y="8438157"/>
                  </a:lnTo>
                  <a:lnTo>
                    <a:pt x="539807" y="7272216"/>
                  </a:lnTo>
                  <a:lnTo>
                    <a:pt x="2188525" y="7184969"/>
                  </a:lnTo>
                  <a:lnTo>
                    <a:pt x="3608310" y="6838890"/>
                  </a:lnTo>
                  <a:lnTo>
                    <a:pt x="5076620" y="6068989"/>
                  </a:lnTo>
                  <a:lnTo>
                    <a:pt x="5667506" y="4757264"/>
                  </a:lnTo>
                  <a:lnTo>
                    <a:pt x="6765002" y="3201695"/>
                  </a:lnTo>
                  <a:lnTo>
                    <a:pt x="8607799" y="2502326"/>
                  </a:lnTo>
                  <a:lnTo>
                    <a:pt x="10888831" y="2394809"/>
                  </a:lnTo>
                  <a:lnTo>
                    <a:pt x="12119129" y="2750263"/>
                  </a:lnTo>
                  <a:lnTo>
                    <a:pt x="12863488" y="3180893"/>
                  </a:lnTo>
                  <a:lnTo>
                    <a:pt x="14142311" y="2786283"/>
                  </a:lnTo>
                  <a:lnTo>
                    <a:pt x="15708763" y="3102052"/>
                  </a:lnTo>
                  <a:lnTo>
                    <a:pt x="17360308" y="2156253"/>
                  </a:lnTo>
                  <a:lnTo>
                    <a:pt x="18812447" y="805384"/>
                  </a:lnTo>
                  <a:lnTo>
                    <a:pt x="20016101" y="0"/>
                  </a:lnTo>
                  <a:lnTo>
                    <a:pt x="22346750" y="766235"/>
                  </a:lnTo>
                  <a:lnTo>
                    <a:pt x="23941243" y="1984483"/>
                  </a:lnTo>
                  <a:lnTo>
                    <a:pt x="25202497" y="3037350"/>
                  </a:lnTo>
                  <a:lnTo>
                    <a:pt x="26514222" y="2838480"/>
                  </a:lnTo>
                  <a:lnTo>
                    <a:pt x="27953302" y="2991948"/>
                  </a:lnTo>
                  <a:lnTo>
                    <a:pt x="29360045" y="3487816"/>
                  </a:lnTo>
                  <a:lnTo>
                    <a:pt x="30410774" y="3967514"/>
                  </a:lnTo>
                  <a:lnTo>
                    <a:pt x="31754305" y="4467059"/>
                  </a:lnTo>
                  <a:lnTo>
                    <a:pt x="31695324" y="5928306"/>
                  </a:lnTo>
                  <a:lnTo>
                    <a:pt x="31705785" y="7061274"/>
                  </a:lnTo>
                  <a:lnTo>
                    <a:pt x="30990454" y="775052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任意多边形 14">
              <a:extLst>
                <a:ext uri="{FF2B5EF4-FFF2-40B4-BE49-F238E27FC236}">
                  <a16:creationId xmlns:a16="http://schemas.microsoft.com/office/drawing/2014/main" id="{ED9ABBE0-C4B4-45D1-8B87-65154E448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973" y="3815749"/>
              <a:ext cx="1138238" cy="895350"/>
            </a:xfrm>
            <a:custGeom>
              <a:avLst/>
              <a:gdLst>
                <a:gd name="T0" fmla="*/ 3565566 w 31200059"/>
                <a:gd name="T1" fmla="*/ 805921 h 24533401"/>
                <a:gd name="T2" fmla="*/ 2084202 w 31200059"/>
                <a:gd name="T3" fmla="*/ 453590 h 24533401"/>
                <a:gd name="T4" fmla="*/ 599720 w 31200059"/>
                <a:gd name="T5" fmla="*/ 1112851 h 24533401"/>
                <a:gd name="T6" fmla="*/ 361159 w 31200059"/>
                <a:gd name="T7" fmla="*/ 2875043 h 24533401"/>
                <a:gd name="T8" fmla="*/ 997447 w 31200059"/>
                <a:gd name="T9" fmla="*/ 5273523 h 24533401"/>
                <a:gd name="T10" fmla="*/ 3069692 w 31200059"/>
                <a:gd name="T11" fmla="*/ 7861491 h 24533401"/>
                <a:gd name="T12" fmla="*/ 6861861 w 31200059"/>
                <a:gd name="T13" fmla="*/ 10570024 h 24533401"/>
                <a:gd name="T14" fmla="*/ 9518197 w 31200059"/>
                <a:gd name="T15" fmla="*/ 12662118 h 24533401"/>
                <a:gd name="T16" fmla="*/ 11707883 w 31200059"/>
                <a:gd name="T17" fmla="*/ 16248624 h 24533401"/>
                <a:gd name="T18" fmla="*/ 13599803 w 31200059"/>
                <a:gd name="T19" fmla="*/ 18151844 h 24533401"/>
                <a:gd name="T20" fmla="*/ 15186870 w 31200059"/>
                <a:gd name="T21" fmla="*/ 19786056 h 24533401"/>
                <a:gd name="T22" fmla="*/ 16675024 w 31200059"/>
                <a:gd name="T23" fmla="*/ 20680200 h 24533401"/>
                <a:gd name="T24" fmla="*/ 17442350 w 31200059"/>
                <a:gd name="T25" fmla="*/ 22214298 h 24533401"/>
                <a:gd name="T26" fmla="*/ 18750403 w 31200059"/>
                <a:gd name="T27" fmla="*/ 22677824 h 24533401"/>
                <a:gd name="T28" fmla="*/ 19922794 w 31200059"/>
                <a:gd name="T29" fmla="*/ 24533401 h 24533401"/>
                <a:gd name="T30" fmla="*/ 21837905 w 31200059"/>
                <a:gd name="T31" fmla="*/ 23359509 h 24533401"/>
                <a:gd name="T32" fmla="*/ 24915494 w 31200059"/>
                <a:gd name="T33" fmla="*/ 22879811 h 24533401"/>
                <a:gd name="T34" fmla="*/ 26958513 w 31200059"/>
                <a:gd name="T35" fmla="*/ 23436716 h 24533401"/>
                <a:gd name="T36" fmla="*/ 31016819 w 31200059"/>
                <a:gd name="T37" fmla="*/ 20220077 h 24533401"/>
                <a:gd name="T38" fmla="*/ 30838352 w 31200059"/>
                <a:gd name="T39" fmla="*/ 17534247 h 24533401"/>
                <a:gd name="T40" fmla="*/ 31077307 w 31200059"/>
                <a:gd name="T41" fmla="*/ 15023208 h 24533401"/>
                <a:gd name="T42" fmla="*/ 30234960 w 31200059"/>
                <a:gd name="T43" fmla="*/ 12818703 h 24533401"/>
                <a:gd name="T44" fmla="*/ 31200059 w 31200059"/>
                <a:gd name="T45" fmla="*/ 10563761 h 24533401"/>
                <a:gd name="T46" fmla="*/ 30035554 w 31200059"/>
                <a:gd name="T47" fmla="*/ 8458619 h 24533401"/>
                <a:gd name="T48" fmla="*/ 30377961 w 31200059"/>
                <a:gd name="T49" fmla="*/ 6562808 h 24533401"/>
                <a:gd name="T50" fmla="*/ 29010915 w 31200059"/>
                <a:gd name="T51" fmla="*/ 4506746 h 24533401"/>
                <a:gd name="T52" fmla="*/ 28635612 w 31200059"/>
                <a:gd name="T53" fmla="*/ 2630235 h 24533401"/>
                <a:gd name="T54" fmla="*/ 27875087 w 31200059"/>
                <a:gd name="T55" fmla="*/ 972437 h 24533401"/>
                <a:gd name="T56" fmla="*/ 24118943 w 31200059"/>
                <a:gd name="T57" fmla="*/ 0 h 24533401"/>
                <a:gd name="T58" fmla="*/ 21207875 w 31200059"/>
                <a:gd name="T59" fmla="*/ 920240 h 24533401"/>
                <a:gd name="T60" fmla="*/ 17503929 w 31200059"/>
                <a:gd name="T61" fmla="*/ 2424571 h 24533401"/>
                <a:gd name="T62" fmla="*/ 15150850 w 31200059"/>
                <a:gd name="T63" fmla="*/ 3256057 h 24533401"/>
                <a:gd name="T64" fmla="*/ 13463828 w 31200059"/>
                <a:gd name="T65" fmla="*/ 2349402 h 24533401"/>
                <a:gd name="T66" fmla="*/ 12166992 w 31200059"/>
                <a:gd name="T67" fmla="*/ 1917490 h 24533401"/>
                <a:gd name="T68" fmla="*/ 10160009 w 31200059"/>
                <a:gd name="T69" fmla="*/ 3352269 h 24533401"/>
                <a:gd name="T70" fmla="*/ 7685061 w 31200059"/>
                <a:gd name="T71" fmla="*/ 2544534 h 24533401"/>
                <a:gd name="T72" fmla="*/ 5831506 w 31200059"/>
                <a:gd name="T73" fmla="*/ 1171295 h 24533401"/>
                <a:gd name="T74" fmla="*/ 0 w 31200059"/>
                <a:gd name="T75" fmla="*/ 0 h 24533401"/>
                <a:gd name="T76" fmla="*/ 31200059 w 31200059"/>
                <a:gd name="T77" fmla="*/ 24533401 h 24533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31200059" h="24533401">
                  <a:moveTo>
                    <a:pt x="4511704" y="339004"/>
                  </a:moveTo>
                  <a:lnTo>
                    <a:pt x="3565566" y="805921"/>
                  </a:lnTo>
                  <a:lnTo>
                    <a:pt x="2978351" y="858124"/>
                  </a:lnTo>
                  <a:lnTo>
                    <a:pt x="2084202" y="453590"/>
                  </a:lnTo>
                  <a:lnTo>
                    <a:pt x="1298124" y="571038"/>
                  </a:lnTo>
                  <a:lnTo>
                    <a:pt x="599720" y="1112851"/>
                  </a:lnTo>
                  <a:lnTo>
                    <a:pt x="0" y="2209536"/>
                  </a:lnTo>
                  <a:lnTo>
                    <a:pt x="361159" y="2875043"/>
                  </a:lnTo>
                  <a:lnTo>
                    <a:pt x="1065816" y="3847485"/>
                  </a:lnTo>
                  <a:lnTo>
                    <a:pt x="997447" y="5273523"/>
                  </a:lnTo>
                  <a:lnTo>
                    <a:pt x="1058686" y="6466607"/>
                  </a:lnTo>
                  <a:lnTo>
                    <a:pt x="3069692" y="7861491"/>
                  </a:lnTo>
                  <a:lnTo>
                    <a:pt x="4897134" y="9039592"/>
                  </a:lnTo>
                  <a:lnTo>
                    <a:pt x="6861861" y="10570024"/>
                  </a:lnTo>
                  <a:lnTo>
                    <a:pt x="8281969" y="11199874"/>
                  </a:lnTo>
                  <a:lnTo>
                    <a:pt x="9518197" y="12662118"/>
                  </a:lnTo>
                  <a:lnTo>
                    <a:pt x="10448366" y="14267719"/>
                  </a:lnTo>
                  <a:lnTo>
                    <a:pt x="11707883" y="16248624"/>
                  </a:lnTo>
                  <a:lnTo>
                    <a:pt x="12152108" y="17824458"/>
                  </a:lnTo>
                  <a:lnTo>
                    <a:pt x="13599803" y="18151844"/>
                  </a:lnTo>
                  <a:lnTo>
                    <a:pt x="14276550" y="19583521"/>
                  </a:lnTo>
                  <a:lnTo>
                    <a:pt x="15186870" y="19786056"/>
                  </a:lnTo>
                  <a:lnTo>
                    <a:pt x="16162442" y="19498970"/>
                  </a:lnTo>
                  <a:lnTo>
                    <a:pt x="16675024" y="20680200"/>
                  </a:lnTo>
                  <a:lnTo>
                    <a:pt x="17640676" y="21169822"/>
                  </a:lnTo>
                  <a:lnTo>
                    <a:pt x="17442350" y="22214298"/>
                  </a:lnTo>
                  <a:lnTo>
                    <a:pt x="17390153" y="22968034"/>
                  </a:lnTo>
                  <a:lnTo>
                    <a:pt x="18750403" y="22677824"/>
                  </a:lnTo>
                  <a:lnTo>
                    <a:pt x="18975905" y="23878355"/>
                  </a:lnTo>
                  <a:lnTo>
                    <a:pt x="19922794" y="24533401"/>
                  </a:lnTo>
                  <a:lnTo>
                    <a:pt x="21012135" y="23744736"/>
                  </a:lnTo>
                  <a:lnTo>
                    <a:pt x="21837905" y="23359509"/>
                  </a:lnTo>
                  <a:lnTo>
                    <a:pt x="24023931" y="22100528"/>
                  </a:lnTo>
                  <a:lnTo>
                    <a:pt x="24915494" y="22879811"/>
                  </a:lnTo>
                  <a:lnTo>
                    <a:pt x="25763693" y="23463903"/>
                  </a:lnTo>
                  <a:lnTo>
                    <a:pt x="26958513" y="23436716"/>
                  </a:lnTo>
                  <a:lnTo>
                    <a:pt x="29284948" y="21505970"/>
                  </a:lnTo>
                  <a:lnTo>
                    <a:pt x="31016819" y="20220077"/>
                  </a:lnTo>
                  <a:lnTo>
                    <a:pt x="30525170" y="18898159"/>
                  </a:lnTo>
                  <a:lnTo>
                    <a:pt x="30838352" y="17534247"/>
                  </a:lnTo>
                  <a:lnTo>
                    <a:pt x="30968841" y="16016858"/>
                  </a:lnTo>
                  <a:lnTo>
                    <a:pt x="31077307" y="15023208"/>
                  </a:lnTo>
                  <a:lnTo>
                    <a:pt x="30828427" y="13543208"/>
                  </a:lnTo>
                  <a:lnTo>
                    <a:pt x="30234960" y="12818703"/>
                  </a:lnTo>
                  <a:lnTo>
                    <a:pt x="30720910" y="11484006"/>
                  </a:lnTo>
                  <a:lnTo>
                    <a:pt x="31200059" y="10563761"/>
                  </a:lnTo>
                  <a:lnTo>
                    <a:pt x="30918820" y="9368266"/>
                  </a:lnTo>
                  <a:lnTo>
                    <a:pt x="30035554" y="8458619"/>
                  </a:lnTo>
                  <a:lnTo>
                    <a:pt x="29794412" y="7398508"/>
                  </a:lnTo>
                  <a:lnTo>
                    <a:pt x="30377961" y="6562808"/>
                  </a:lnTo>
                  <a:lnTo>
                    <a:pt x="29738544" y="5463005"/>
                  </a:lnTo>
                  <a:lnTo>
                    <a:pt x="29010915" y="4506746"/>
                  </a:lnTo>
                  <a:lnTo>
                    <a:pt x="28619435" y="3654869"/>
                  </a:lnTo>
                  <a:lnTo>
                    <a:pt x="28635612" y="2630235"/>
                  </a:lnTo>
                  <a:lnTo>
                    <a:pt x="28804714" y="1934950"/>
                  </a:lnTo>
                  <a:lnTo>
                    <a:pt x="27875087" y="972437"/>
                  </a:lnTo>
                  <a:lnTo>
                    <a:pt x="26506403" y="161896"/>
                  </a:lnTo>
                  <a:lnTo>
                    <a:pt x="24118943" y="0"/>
                  </a:lnTo>
                  <a:lnTo>
                    <a:pt x="22072794" y="277699"/>
                  </a:lnTo>
                  <a:lnTo>
                    <a:pt x="21207875" y="920240"/>
                  </a:lnTo>
                  <a:lnTo>
                    <a:pt x="19367391" y="1592548"/>
                  </a:lnTo>
                  <a:lnTo>
                    <a:pt x="17503929" y="2424571"/>
                  </a:lnTo>
                  <a:lnTo>
                    <a:pt x="15898870" y="2578038"/>
                  </a:lnTo>
                  <a:lnTo>
                    <a:pt x="15150850" y="3256057"/>
                  </a:lnTo>
                  <a:lnTo>
                    <a:pt x="14201381" y="3109927"/>
                  </a:lnTo>
                  <a:lnTo>
                    <a:pt x="13463828" y="2349402"/>
                  </a:lnTo>
                  <a:lnTo>
                    <a:pt x="13078047" y="1304629"/>
                  </a:lnTo>
                  <a:lnTo>
                    <a:pt x="12166992" y="1917490"/>
                  </a:lnTo>
                  <a:lnTo>
                    <a:pt x="11524511" y="2875038"/>
                  </a:lnTo>
                  <a:lnTo>
                    <a:pt x="10160009" y="3352269"/>
                  </a:lnTo>
                  <a:lnTo>
                    <a:pt x="8792420" y="3346088"/>
                  </a:lnTo>
                  <a:lnTo>
                    <a:pt x="7685061" y="2544534"/>
                  </a:lnTo>
                  <a:lnTo>
                    <a:pt x="6562264" y="1905144"/>
                  </a:lnTo>
                  <a:lnTo>
                    <a:pt x="5831506" y="1171295"/>
                  </a:lnTo>
                  <a:lnTo>
                    <a:pt x="4511704" y="339004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任意多边形 15">
              <a:extLst>
                <a:ext uri="{FF2B5EF4-FFF2-40B4-BE49-F238E27FC236}">
                  <a16:creationId xmlns:a16="http://schemas.microsoft.com/office/drawing/2014/main" id="{3AB4A626-DC34-4333-BDF8-4EEC5A080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786" y="3614137"/>
              <a:ext cx="325438" cy="323850"/>
            </a:xfrm>
            <a:custGeom>
              <a:avLst/>
              <a:gdLst>
                <a:gd name="T0" fmla="*/ 0 w 8943044"/>
                <a:gd name="T1" fmla="*/ 1 h 8864763"/>
                <a:gd name="T2" fmla="*/ 0 w 8943044"/>
                <a:gd name="T3" fmla="*/ 2 h 8864763"/>
                <a:gd name="T4" fmla="*/ 0 w 8943044"/>
                <a:gd name="T5" fmla="*/ 3 h 8864763"/>
                <a:gd name="T6" fmla="*/ 1 w 8943044"/>
                <a:gd name="T7" fmla="*/ 3 h 8864763"/>
                <a:gd name="T8" fmla="*/ 1 w 8943044"/>
                <a:gd name="T9" fmla="*/ 4 h 8864763"/>
                <a:gd name="T10" fmla="*/ 0 w 8943044"/>
                <a:gd name="T11" fmla="*/ 5 h 8864763"/>
                <a:gd name="T12" fmla="*/ 1 w 8943044"/>
                <a:gd name="T13" fmla="*/ 6 h 8864763"/>
                <a:gd name="T14" fmla="*/ 2 w 8943044"/>
                <a:gd name="T15" fmla="*/ 6 h 8864763"/>
                <a:gd name="T16" fmla="*/ 3 w 8943044"/>
                <a:gd name="T17" fmla="*/ 7 h 8864763"/>
                <a:gd name="T18" fmla="*/ 4 w 8943044"/>
                <a:gd name="T19" fmla="*/ 7 h 8864763"/>
                <a:gd name="T20" fmla="*/ 5 w 8943044"/>
                <a:gd name="T21" fmla="*/ 7 h 8864763"/>
                <a:gd name="T22" fmla="*/ 6 w 8943044"/>
                <a:gd name="T23" fmla="*/ 7 h 8864763"/>
                <a:gd name="T24" fmla="*/ 7 w 8943044"/>
                <a:gd name="T25" fmla="*/ 6 h 8864763"/>
                <a:gd name="T26" fmla="*/ 7 w 8943044"/>
                <a:gd name="T27" fmla="*/ 6 h 8864763"/>
                <a:gd name="T28" fmla="*/ 7 w 8943044"/>
                <a:gd name="T29" fmla="*/ 5 h 8864763"/>
                <a:gd name="T30" fmla="*/ 6 w 8943044"/>
                <a:gd name="T31" fmla="*/ 4 h 8864763"/>
                <a:gd name="T32" fmla="*/ 6 w 8943044"/>
                <a:gd name="T33" fmla="*/ 4 h 8864763"/>
                <a:gd name="T34" fmla="*/ 7 w 8943044"/>
                <a:gd name="T35" fmla="*/ 3 h 8864763"/>
                <a:gd name="T36" fmla="*/ 7 w 8943044"/>
                <a:gd name="T37" fmla="*/ 3 h 8864763"/>
                <a:gd name="T38" fmla="*/ 7 w 8943044"/>
                <a:gd name="T39" fmla="*/ 2 h 8864763"/>
                <a:gd name="T40" fmla="*/ 7 w 8943044"/>
                <a:gd name="T41" fmla="*/ 1 h 8864763"/>
                <a:gd name="T42" fmla="*/ 6 w 8943044"/>
                <a:gd name="T43" fmla="*/ 1 h 8864763"/>
                <a:gd name="T44" fmla="*/ 5 w 8943044"/>
                <a:gd name="T45" fmla="*/ 0 h 8864763"/>
                <a:gd name="T46" fmla="*/ 5 w 8943044"/>
                <a:gd name="T47" fmla="*/ 0 h 8864763"/>
                <a:gd name="T48" fmla="*/ 4 w 8943044"/>
                <a:gd name="T49" fmla="*/ 1 h 8864763"/>
                <a:gd name="T50" fmla="*/ 3 w 8943044"/>
                <a:gd name="T51" fmla="*/ 1 h 8864763"/>
                <a:gd name="T52" fmla="*/ 2 w 8943044"/>
                <a:gd name="T53" fmla="*/ 1 h 8864763"/>
                <a:gd name="T54" fmla="*/ 2 w 8943044"/>
                <a:gd name="T55" fmla="*/ 1 h 8864763"/>
                <a:gd name="T56" fmla="*/ 1 w 8943044"/>
                <a:gd name="T57" fmla="*/ 1 h 8864763"/>
                <a:gd name="T58" fmla="*/ 0 w 8943044"/>
                <a:gd name="T59" fmla="*/ 1 h 88647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943044"/>
                <a:gd name="T91" fmla="*/ 0 h 8864763"/>
                <a:gd name="T92" fmla="*/ 8943044 w 8943044"/>
                <a:gd name="T93" fmla="*/ 8864763 h 886476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943044" h="8864763">
                  <a:moveTo>
                    <a:pt x="305949" y="1035708"/>
                  </a:moveTo>
                  <a:lnTo>
                    <a:pt x="0" y="2016080"/>
                  </a:lnTo>
                  <a:lnTo>
                    <a:pt x="569290" y="3059341"/>
                  </a:lnTo>
                  <a:lnTo>
                    <a:pt x="1237921" y="3845967"/>
                  </a:lnTo>
                  <a:lnTo>
                    <a:pt x="1195653" y="4821533"/>
                  </a:lnTo>
                  <a:lnTo>
                    <a:pt x="379984" y="5836708"/>
                  </a:lnTo>
                  <a:lnTo>
                    <a:pt x="1695193" y="6694919"/>
                  </a:lnTo>
                  <a:lnTo>
                    <a:pt x="2475025" y="7448644"/>
                  </a:lnTo>
                  <a:lnTo>
                    <a:pt x="3627024" y="8107904"/>
                  </a:lnTo>
                  <a:lnTo>
                    <a:pt x="4651839" y="8846526"/>
                  </a:lnTo>
                  <a:lnTo>
                    <a:pt x="6071448" y="8864763"/>
                  </a:lnTo>
                  <a:lnTo>
                    <a:pt x="7393092" y="8408038"/>
                  </a:lnTo>
                  <a:lnTo>
                    <a:pt x="8052353" y="7432472"/>
                  </a:lnTo>
                  <a:lnTo>
                    <a:pt x="8943044" y="6842134"/>
                  </a:lnTo>
                  <a:lnTo>
                    <a:pt x="8310203" y="5905164"/>
                  </a:lnTo>
                  <a:lnTo>
                    <a:pt x="7690092" y="5092442"/>
                  </a:lnTo>
                  <a:lnTo>
                    <a:pt x="7383705" y="4263543"/>
                  </a:lnTo>
                  <a:lnTo>
                    <a:pt x="8065395" y="3809942"/>
                  </a:lnTo>
                  <a:lnTo>
                    <a:pt x="8890622" y="3558338"/>
                  </a:lnTo>
                  <a:lnTo>
                    <a:pt x="8740827" y="2475250"/>
                  </a:lnTo>
                  <a:lnTo>
                    <a:pt x="8338885" y="1568058"/>
                  </a:lnTo>
                  <a:lnTo>
                    <a:pt x="7145150" y="911927"/>
                  </a:lnTo>
                  <a:lnTo>
                    <a:pt x="6413850" y="0"/>
                  </a:lnTo>
                  <a:lnTo>
                    <a:pt x="5393151" y="337217"/>
                  </a:lnTo>
                  <a:lnTo>
                    <a:pt x="4501862" y="637894"/>
                  </a:lnTo>
                  <a:lnTo>
                    <a:pt x="3712113" y="1342550"/>
                  </a:lnTo>
                  <a:lnTo>
                    <a:pt x="2726623" y="934899"/>
                  </a:lnTo>
                  <a:lnTo>
                    <a:pt x="1933201" y="1691752"/>
                  </a:lnTo>
                  <a:lnTo>
                    <a:pt x="1055772" y="1355598"/>
                  </a:lnTo>
                  <a:lnTo>
                    <a:pt x="305949" y="1035708"/>
                  </a:lnTo>
                  <a:close/>
                </a:path>
              </a:pathLst>
            </a:custGeom>
            <a:solidFill>
              <a:schemeClr val="tx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kern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24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C81DB-AC06-8D4D-A63E-67B6B02C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34" y="298243"/>
            <a:ext cx="10691622" cy="1499616"/>
          </a:xfrm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accent2"/>
                </a:solidFill>
              </a:rPr>
              <a:t>The ECD Survey Covered THE UNIVERSE OF NON-PRIVATE SERVICES FOR FAMILIES WITH CHILDREN UNDER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D4F7-0D16-B941-9145-A75953F61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839" y="1742062"/>
            <a:ext cx="5297806" cy="4385872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  <a:tabLst>
                <a:tab pos="514350" algn="l"/>
              </a:tabLst>
            </a:pPr>
            <a:r>
              <a:rPr lang="en-US" dirty="0">
                <a:solidFill>
                  <a:schemeClr val="tx1"/>
                </a:solidFill>
              </a:rPr>
              <a:t>Services that meet all these criteria:</a:t>
            </a:r>
          </a:p>
          <a:p>
            <a:pPr>
              <a:buFont typeface="Wingdings" panose="05000000000000000000" pitchFamily="2" charset="2"/>
              <a:buChar char="ü"/>
              <a:tabLst>
                <a:tab pos="514350" algn="l"/>
              </a:tabLst>
            </a:pPr>
            <a:r>
              <a:rPr lang="en-US" dirty="0">
                <a:solidFill>
                  <a:schemeClr val="tx1"/>
                </a:solidFill>
              </a:rPr>
              <a:t>For children &lt;5 or pregnant women</a:t>
            </a:r>
          </a:p>
          <a:p>
            <a:pPr>
              <a:buFont typeface="Wingdings" panose="05000000000000000000" pitchFamily="2" charset="2"/>
              <a:buChar char="ü"/>
              <a:tabLst>
                <a:tab pos="514350" algn="l"/>
              </a:tabLst>
            </a:pPr>
            <a:r>
              <a:rPr lang="en-US" dirty="0">
                <a:solidFill>
                  <a:schemeClr val="tx1"/>
                </a:solidFill>
              </a:rPr>
              <a:t>Children members of a family </a:t>
            </a:r>
          </a:p>
          <a:p>
            <a:pPr>
              <a:buFont typeface="Wingdings" panose="05000000000000000000" pitchFamily="2" charset="2"/>
              <a:buChar char="ü"/>
              <a:tabLst>
                <a:tab pos="514350" algn="l"/>
              </a:tabLst>
            </a:pPr>
            <a:r>
              <a:rPr lang="en-US" dirty="0">
                <a:solidFill>
                  <a:schemeClr val="tx1"/>
                </a:solidFill>
              </a:rPr>
              <a:t>Universal or targeted to vulnerable population</a:t>
            </a:r>
          </a:p>
          <a:p>
            <a:pPr>
              <a:buFont typeface="Wingdings" panose="05000000000000000000" pitchFamily="2" charset="2"/>
              <a:buChar char="ü"/>
              <a:tabLst>
                <a:tab pos="514350" algn="l"/>
              </a:tabLst>
            </a:pPr>
            <a:r>
              <a:rPr lang="en-US" dirty="0">
                <a:solidFill>
                  <a:schemeClr val="tx1"/>
                </a:solidFill>
              </a:rPr>
              <a:t>Provided by public, NGOs and/or International Donor organizations (doesn’t include private)</a:t>
            </a:r>
          </a:p>
          <a:p>
            <a:pPr>
              <a:buFont typeface="Wingdings" panose="05000000000000000000" pitchFamily="2" charset="2"/>
              <a:buChar char="ü"/>
              <a:tabLst>
                <a:tab pos="514350" algn="l"/>
              </a:tabLst>
            </a:pPr>
            <a:r>
              <a:rPr lang="en-US" dirty="0">
                <a:solidFill>
                  <a:schemeClr val="tx1"/>
                </a:solidFill>
              </a:rPr>
              <a:t>Services on health, nutrition, early stimulation/education and protection from stress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2E23124-27B0-4368-89DF-31FD52159345}"/>
              </a:ext>
            </a:extLst>
          </p:cNvPr>
          <p:cNvSpPr/>
          <p:nvPr/>
        </p:nvSpPr>
        <p:spPr>
          <a:xfrm>
            <a:off x="6564930" y="1544403"/>
            <a:ext cx="5039780" cy="1369234"/>
          </a:xfrm>
          <a:prstGeom prst="wedgeEllipseCallout">
            <a:avLst>
              <a:gd name="adj1" fmla="val -59664"/>
              <a:gd name="adj2" fmla="val 56486"/>
            </a:avLst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514350" algn="l"/>
              </a:tabLst>
            </a:pPr>
            <a:r>
              <a:rPr lang="en-US" dirty="0">
                <a:solidFill>
                  <a:schemeClr val="tx1"/>
                </a:solidFill>
              </a:rPr>
              <a:t>Data collection included review of secondary information &amp; direct interviews with key informants and services providers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F830406-C59A-4C1D-9992-D42B22E0B14C}"/>
              </a:ext>
            </a:extLst>
          </p:cNvPr>
          <p:cNvSpPr txBox="1">
            <a:spLocks/>
          </p:cNvSpPr>
          <p:nvPr/>
        </p:nvSpPr>
        <p:spPr>
          <a:xfrm>
            <a:off x="499195" y="6057315"/>
            <a:ext cx="6530256" cy="450645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cap="none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797 ECD services were identified and characterized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7BE529-8F57-4473-A4D0-2C1ACDF9F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75" y="3222726"/>
            <a:ext cx="4576509" cy="30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1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08" y="296182"/>
            <a:ext cx="10531667" cy="149961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MOST of the services identified ARE public, facility-based &amp; intended to be universal (E.G. NOT TARGETED TO POOR)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5C62BEE-A54A-404A-A33A-B31BDB667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26406"/>
              </p:ext>
            </p:extLst>
          </p:nvPr>
        </p:nvGraphicFramePr>
        <p:xfrm>
          <a:off x="1023938" y="1831589"/>
          <a:ext cx="10510837" cy="463257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799866">
                  <a:extLst>
                    <a:ext uri="{9D8B030D-6E8A-4147-A177-3AD203B41FA5}">
                      <a16:colId xmlns:a16="http://schemas.microsoft.com/office/drawing/2014/main" val="1931167843"/>
                    </a:ext>
                  </a:extLst>
                </a:gridCol>
                <a:gridCol w="1608170">
                  <a:extLst>
                    <a:ext uri="{9D8B030D-6E8A-4147-A177-3AD203B41FA5}">
                      <a16:colId xmlns:a16="http://schemas.microsoft.com/office/drawing/2014/main" val="4135287208"/>
                    </a:ext>
                  </a:extLst>
                </a:gridCol>
                <a:gridCol w="1748370">
                  <a:extLst>
                    <a:ext uri="{9D8B030D-6E8A-4147-A177-3AD203B41FA5}">
                      <a16:colId xmlns:a16="http://schemas.microsoft.com/office/drawing/2014/main" val="2847555038"/>
                    </a:ext>
                  </a:extLst>
                </a:gridCol>
                <a:gridCol w="1533947">
                  <a:extLst>
                    <a:ext uri="{9D8B030D-6E8A-4147-A177-3AD203B41FA5}">
                      <a16:colId xmlns:a16="http://schemas.microsoft.com/office/drawing/2014/main" val="318277975"/>
                    </a:ext>
                  </a:extLst>
                </a:gridCol>
                <a:gridCol w="1410242">
                  <a:extLst>
                    <a:ext uri="{9D8B030D-6E8A-4147-A177-3AD203B41FA5}">
                      <a16:colId xmlns:a16="http://schemas.microsoft.com/office/drawing/2014/main" val="1297322563"/>
                    </a:ext>
                  </a:extLst>
                </a:gridCol>
                <a:gridCol w="1410242">
                  <a:extLst>
                    <a:ext uri="{9D8B030D-6E8A-4147-A177-3AD203B41FA5}">
                      <a16:colId xmlns:a16="http://schemas.microsoft.com/office/drawing/2014/main" val="3406155921"/>
                    </a:ext>
                  </a:extLst>
                </a:gridCol>
              </a:tblGrid>
              <a:tr h="927068">
                <a:tc>
                  <a:txBody>
                    <a:bodyPr/>
                    <a:lstStyle/>
                    <a:p>
                      <a:pPr marL="547688" marR="0" indent="-37623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Type of service</a:t>
                      </a:r>
                      <a:endParaRPr lang="en-US" sz="18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17145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Health centers</a:t>
                      </a:r>
                      <a:endParaRPr lang="en-US" sz="18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Education (of which kindergartens)</a:t>
                      </a:r>
                      <a:endParaRPr lang="en-US" sz="18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Parenting education center/maternity school</a:t>
                      </a:r>
                      <a:endParaRPr lang="en-US" sz="18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Child protection</a:t>
                      </a:r>
                      <a:endParaRPr lang="en-US" sz="18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8273" marR="48273" marT="0" marB="0" anchor="ctr"/>
                </a:tc>
                <a:extLst>
                  <a:ext uri="{0D108BD9-81ED-4DB2-BD59-A6C34878D82A}">
                    <a16:rowId xmlns:a16="http://schemas.microsoft.com/office/drawing/2014/main" val="3441259199"/>
                  </a:ext>
                </a:extLst>
              </a:tr>
              <a:tr h="621293">
                <a:tc>
                  <a:txBody>
                    <a:bodyPr/>
                    <a:lstStyle/>
                    <a:p>
                      <a:pPr marL="547688" marR="0" indent="-376238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Number of services identified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353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391(of which 344 kindergartens)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49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4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797</a:t>
                      </a:r>
                    </a:p>
                  </a:txBody>
                  <a:tcPr marL="48273" marR="48273" marT="0" marB="0" anchor="ctr"/>
                </a:tc>
                <a:extLst>
                  <a:ext uri="{0D108BD9-81ED-4DB2-BD59-A6C34878D82A}">
                    <a16:rowId xmlns:a16="http://schemas.microsoft.com/office/drawing/2014/main" val="294730781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171450" marR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Percentage of services of each type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44%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49% (43%)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6%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1%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8273" marR="48273" marT="0" marB="0" anchor="ctr"/>
                </a:tc>
                <a:extLst>
                  <a:ext uri="{0D108BD9-81ED-4DB2-BD59-A6C34878D82A}">
                    <a16:rowId xmlns:a16="http://schemas.microsoft.com/office/drawing/2014/main" val="3182394771"/>
                  </a:ext>
                </a:extLst>
              </a:tr>
              <a:tr h="695301">
                <a:tc>
                  <a:txBody>
                    <a:bodyPr/>
                    <a:lstStyle/>
                    <a:p>
                      <a:pPr marL="171450" marR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Average number of services of this type received per child aged under five years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1.5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0.3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n/a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0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547688" marR="0" indent="-547688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8273" marR="48273" marT="0" marB="0" anchor="ctr"/>
                </a:tc>
                <a:extLst>
                  <a:ext uri="{0D108BD9-81ED-4DB2-BD59-A6C34878D82A}">
                    <a16:rowId xmlns:a16="http://schemas.microsoft.com/office/drawing/2014/main" val="729158330"/>
                  </a:ext>
                </a:extLst>
              </a:tr>
              <a:tr h="1694797">
                <a:tc>
                  <a:txBody>
                    <a:bodyPr/>
                    <a:lstStyle/>
                    <a:p>
                      <a:pPr marL="171450" marR="0" indent="0" algn="l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71450" algn="l"/>
                        </a:tabLst>
                      </a:pPr>
                      <a:r>
                        <a:rPr lang="en-US" sz="1600" noProof="0" dirty="0">
                          <a:effectLst/>
                        </a:rPr>
                        <a:t>Main sources of financing: percentage of services that receive financing from each source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Central government  (100%)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International organization (56%)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Local government (88%)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Central government (12%)</a:t>
                      </a:r>
                      <a:endParaRPr lang="en-US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Central government (92%)</a:t>
                      </a:r>
                    </a:p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International organization (10%)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/>
                      </a:pPr>
                      <a:r>
                        <a:rPr lang="en-US" sz="1600" noProof="0" dirty="0">
                          <a:effectLst/>
                        </a:rPr>
                        <a:t>International private sector (100%)</a:t>
                      </a:r>
                    </a:p>
                    <a:p>
                      <a:pPr marL="0" marR="0" indent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International organization (75%)</a:t>
                      </a:r>
                      <a:endParaRPr lang="en-US" sz="1600" noProof="0" dirty="0"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8273" marR="482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Central government  (55%)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International organization (45%)</a:t>
                      </a:r>
                      <a:endParaRPr lang="en-US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273" marR="48273" marT="0" marB="0" anchor="ctr"/>
                </a:tc>
                <a:extLst>
                  <a:ext uri="{0D108BD9-81ED-4DB2-BD59-A6C34878D82A}">
                    <a16:rowId xmlns:a16="http://schemas.microsoft.com/office/drawing/2014/main" val="143786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664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61" y="367224"/>
            <a:ext cx="9720072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Their objectives normally span more than one sector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7AE37-0678-4383-A705-2D335ABD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66" y="1866840"/>
            <a:ext cx="5974580" cy="5104359"/>
          </a:xfrm>
        </p:spPr>
        <p:txBody>
          <a:bodyPr>
            <a:noAutofit/>
          </a:bodyPr>
          <a:lstStyle/>
          <a:p>
            <a:pPr marL="0" lvl="0" indent="0">
              <a:buClr>
                <a:schemeClr val="tx1"/>
              </a:buClr>
              <a:buNone/>
            </a:pPr>
            <a:r>
              <a:rPr lang="en-US" sz="2400" dirty="0"/>
              <a:t>2 main clusters: </a:t>
            </a:r>
          </a:p>
          <a:p>
            <a:pPr marL="571500" lvl="0" indent="-571500" algn="just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u="sng" dirty="0"/>
              <a:t>Health facilities</a:t>
            </a:r>
            <a:r>
              <a:rPr lang="en-US" sz="2400" dirty="0"/>
              <a:t> tend to encompass </a:t>
            </a:r>
            <a:r>
              <a:rPr lang="en-US" sz="2400" i="1" dirty="0"/>
              <a:t>maternal and child health, nutrition and parenting objectives, and quite often also child rights</a:t>
            </a:r>
            <a:r>
              <a:rPr lang="en-US" sz="2400" dirty="0"/>
              <a:t>.  </a:t>
            </a:r>
          </a:p>
          <a:p>
            <a:pPr marL="571500" lvl="0" indent="-571500" algn="just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u="sng" dirty="0"/>
              <a:t>Early years education</a:t>
            </a:r>
            <a:r>
              <a:rPr lang="en-US" sz="2400" dirty="0"/>
              <a:t> facilities (mainly kindergartens) almost always seek to provide </a:t>
            </a:r>
            <a:r>
              <a:rPr lang="en-US" sz="2400" i="1" dirty="0"/>
              <a:t>early learning and education and child care, and to promote child rights and quite often also positive parenting</a:t>
            </a:r>
            <a:r>
              <a:rPr lang="en-US" sz="2400" dirty="0"/>
              <a:t>; </a:t>
            </a:r>
          </a:p>
          <a:p>
            <a:pPr marL="0" lvl="0" indent="0">
              <a:buClr>
                <a:schemeClr val="tx1"/>
              </a:buClr>
              <a:buNone/>
            </a:pPr>
            <a:endParaRPr lang="en-US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D33D15F-328E-4A12-9A61-DEB2994B2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089103"/>
              </p:ext>
            </p:extLst>
          </p:nvPr>
        </p:nvGraphicFramePr>
        <p:xfrm>
          <a:off x="6987886" y="1757698"/>
          <a:ext cx="4823114" cy="444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047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82" y="324757"/>
            <a:ext cx="10626917" cy="1499616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activities tend to focus on materials’ Dissemination &amp; one-to-one advice </a:t>
            </a:r>
            <a:r>
              <a:rPr lang="en-US" sz="4800" dirty="0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n-US" sz="4800" dirty="0">
                <a:solidFill>
                  <a:schemeClr val="accent2"/>
                </a:solidFill>
              </a:rPr>
              <a:t> participatory modalities are less common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7AE37-0678-4383-A705-2D335ABD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3009636"/>
            <a:ext cx="4486275" cy="1352814"/>
          </a:xfrm>
        </p:spPr>
        <p:txBody>
          <a:bodyPr>
            <a:no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dirty="0"/>
              <a:t>Outreach services (such as group-based or peer-to-peer learning) and practical support (food demonstrations) are rare; home visits are even less common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C89F1F9-B01E-4920-B6E9-D63EC0161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845147"/>
              </p:ext>
            </p:extLst>
          </p:nvPr>
        </p:nvGraphicFramePr>
        <p:xfrm>
          <a:off x="5418666" y="1880324"/>
          <a:ext cx="6097059" cy="4576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6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96BB6-3EAE-F04A-8A05-8AAF5843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58368-DAC4-4E3F-BA11-038F6EE9695F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FF0B10-CB3D-40A8-B754-9FD1044B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08" y="381035"/>
            <a:ext cx="10731692" cy="149961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Kindergartens have the most complete data on budgets and staffing, allowing to estimate budget per child and child/teacher ratio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7AE37-0678-4383-A705-2D335ABD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4" y="2023526"/>
            <a:ext cx="4421625" cy="5104359"/>
          </a:xfrm>
        </p:spPr>
        <p:txBody>
          <a:bodyPr>
            <a:no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dirty="0"/>
              <a:t>Heavily subsidized by local government: average  fee in </a:t>
            </a:r>
            <a:r>
              <a:rPr lang="en-US" sz="2400" dirty="0" err="1"/>
              <a:t>marzes</a:t>
            </a:r>
            <a:r>
              <a:rPr lang="en-US" sz="2400" dirty="0"/>
              <a:t> (Ararat, Gegharkunik and Lori) is 53,000 AMD per year; subsidization is substantially higher in Yerevan (no fees)</a:t>
            </a:r>
          </a:p>
          <a:p>
            <a:pPr marL="571500" lvl="0" indent="-571500">
              <a:buFont typeface="Wingdings" panose="05000000000000000000" pitchFamily="2" charset="2"/>
              <a:buChar char="v"/>
              <a:tabLst>
                <a:tab pos="514350" algn="l"/>
              </a:tabLst>
            </a:pPr>
            <a:r>
              <a:rPr lang="en-US" sz="2400" dirty="0"/>
              <a:t>Majority of staff has college degree (59%) but only 18% is trained in ECD, child/staff ratios is 1:4 but teacher are only 34% of staff </a:t>
            </a:r>
            <a:r>
              <a:rPr lang="en-US" sz="2400" dirty="0">
                <a:sym typeface="Wingdings" panose="05000000000000000000" pitchFamily="2" charset="2"/>
              </a:rPr>
              <a:t> child/teacher ratio is 1:12</a:t>
            </a:r>
            <a:endParaRPr lang="en-US" sz="2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0C32EDF-330E-4407-A58C-DD920B6CC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730582"/>
              </p:ext>
            </p:extLst>
          </p:nvPr>
        </p:nvGraphicFramePr>
        <p:xfrm>
          <a:off x="5740592" y="1448425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7530EF-B733-456E-89CB-E84187A7B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567091"/>
              </p:ext>
            </p:extLst>
          </p:nvPr>
        </p:nvGraphicFramePr>
        <p:xfrm>
          <a:off x="5268480" y="4843706"/>
          <a:ext cx="6637768" cy="176415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036098">
                  <a:extLst>
                    <a:ext uri="{9D8B030D-6E8A-4147-A177-3AD203B41FA5}">
                      <a16:colId xmlns:a16="http://schemas.microsoft.com/office/drawing/2014/main" val="113780185"/>
                    </a:ext>
                  </a:extLst>
                </a:gridCol>
                <a:gridCol w="920334">
                  <a:extLst>
                    <a:ext uri="{9D8B030D-6E8A-4147-A177-3AD203B41FA5}">
                      <a16:colId xmlns:a16="http://schemas.microsoft.com/office/drawing/2014/main" val="361748777"/>
                    </a:ext>
                  </a:extLst>
                </a:gridCol>
                <a:gridCol w="920334">
                  <a:extLst>
                    <a:ext uri="{9D8B030D-6E8A-4147-A177-3AD203B41FA5}">
                      <a16:colId xmlns:a16="http://schemas.microsoft.com/office/drawing/2014/main" val="470476777"/>
                    </a:ext>
                  </a:extLst>
                </a:gridCol>
                <a:gridCol w="920334">
                  <a:extLst>
                    <a:ext uri="{9D8B030D-6E8A-4147-A177-3AD203B41FA5}">
                      <a16:colId xmlns:a16="http://schemas.microsoft.com/office/drawing/2014/main" val="3406245361"/>
                    </a:ext>
                  </a:extLst>
                </a:gridCol>
                <a:gridCol w="920334">
                  <a:extLst>
                    <a:ext uri="{9D8B030D-6E8A-4147-A177-3AD203B41FA5}">
                      <a16:colId xmlns:a16="http://schemas.microsoft.com/office/drawing/2014/main" val="2516053862"/>
                    </a:ext>
                  </a:extLst>
                </a:gridCol>
                <a:gridCol w="920334">
                  <a:extLst>
                    <a:ext uri="{9D8B030D-6E8A-4147-A177-3AD203B41FA5}">
                      <a16:colId xmlns:a16="http://schemas.microsoft.com/office/drawing/2014/main" val="108803131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Ararat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err="1">
                          <a:effectLst/>
                        </a:rPr>
                        <a:t>Geghar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qunik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Lori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Yerevan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 anchorCtr="1"/>
                </a:tc>
                <a:extLst>
                  <a:ext uri="{0D108BD9-81ED-4DB2-BD59-A6C34878D82A}">
                    <a16:rowId xmlns:a16="http://schemas.microsoft.com/office/drawing/2014/main" val="38662817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Total staff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1317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711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864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4,533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7,425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443752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Percentage with a college degree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63%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72%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60%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56%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59%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453873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Percentage trained in ECD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29%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14%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682899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Child to staff ratio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641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3.6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4.1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48484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Child to teacher ratio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11.8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64135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10.0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12.9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12.3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12.1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8764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461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5514</TotalTime>
  <Words>1933</Words>
  <Application>Microsoft Office PowerPoint</Application>
  <PresentationFormat>Widescreen</PresentationFormat>
  <Paragraphs>227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华文仿宋</vt:lpstr>
      <vt:lpstr>Yu Gothic Light</vt:lpstr>
      <vt:lpstr>Arial</vt:lpstr>
      <vt:lpstr>Calibri</vt:lpstr>
      <vt:lpstr>Calibri Light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As in many countries, Armenian Young children are more likely to live in poverty than other age groups</vt:lpstr>
      <vt:lpstr>…and  there are a Number of risks and protective factors around the early years (pregnancy to 5 yrs)</vt:lpstr>
      <vt:lpstr>This report assesses supply and access to key ECD services – with focus in 4 marzes</vt:lpstr>
      <vt:lpstr>The ECD Survey Covered THE UNIVERSE OF NON-PRIVATE SERVICES FOR FAMILIES WITH CHILDREN UNDER 5</vt:lpstr>
      <vt:lpstr>MOST of the services identified ARE public, facility-based &amp; intended to be universal (E.G. NOT TARGETED TO POOR)</vt:lpstr>
      <vt:lpstr>Their objectives normally span more than one sector</vt:lpstr>
      <vt:lpstr>activities tend to focus on materials’ Dissemination &amp; one-to-one advice  participatory modalities are less common</vt:lpstr>
      <vt:lpstr>Kindergartens have the most complete data on budgets and staffing, allowing to estimate budget per child and child/teacher ratio</vt:lpstr>
      <vt:lpstr>Access to health and education services in the early years face different challenges</vt:lpstr>
      <vt:lpstr>Requirements and fees for access are higher in education services</vt:lpstr>
      <vt:lpstr>In general lower access to education services seem to be associated to poverty and perception that kindergartens are for children with working mothers</vt:lpstr>
      <vt:lpstr>conclusions</vt:lpstr>
      <vt:lpstr>Recommendations for social workers</vt:lpstr>
      <vt:lpstr>Recommendations for social workers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 transfers and early years investments</dc:title>
  <dc:creator>Melissa Zumaeta Aurazo</dc:creator>
  <cp:lastModifiedBy>Melissa Zumaeta Aurazo</cp:lastModifiedBy>
  <cp:revision>196</cp:revision>
  <cp:lastPrinted>2018-04-20T15:14:13Z</cp:lastPrinted>
  <dcterms:modified xsi:type="dcterms:W3CDTF">2019-03-07T20:45:02Z</dcterms:modified>
</cp:coreProperties>
</file>