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5" r:id="rId3"/>
    <p:sldId id="267" r:id="rId4"/>
    <p:sldId id="263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83180" autoAdjust="0"/>
  </p:normalViewPr>
  <p:slideViewPr>
    <p:cSldViewPr snapToGrid="0" snapToObjects="1">
      <p:cViewPr varScale="1">
        <p:scale>
          <a:sx n="90" d="100"/>
          <a:sy n="90" d="100"/>
        </p:scale>
        <p:origin x="1099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E4B03-413E-47EF-AD30-E6BC153CB903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DB99A-7A71-4476-B329-41C1C58F81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4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up your Google Play or Apple App Store and look for the CrowdCompass </a:t>
            </a:r>
            <a:r>
              <a:rPr lang="en-US" dirty="0" err="1"/>
              <a:t>AttendeeHub</a:t>
            </a:r>
            <a:r>
              <a:rPr lang="en-US" dirty="0"/>
              <a:t> and install it on your phone.</a:t>
            </a:r>
          </a:p>
          <a:p>
            <a:endParaRPr lang="en-US" dirty="0"/>
          </a:p>
          <a:p>
            <a:r>
              <a:rPr lang="en-US" dirty="0"/>
              <a:t>The following screenshots are representative of views that you will see on your mobile device.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99A-7A71-4476-B329-41C1C58F81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9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have installed </a:t>
            </a:r>
            <a:r>
              <a:rPr lang="en-US" dirty="0" err="1"/>
              <a:t>AtendeeHub</a:t>
            </a:r>
            <a:r>
              <a:rPr lang="en-US" dirty="0"/>
              <a:t>, as invited participants, you enter ECA Governance Conference 2019, download and Log-on to access the app.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99A-7A71-4476-B329-41C1C58F81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86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from the mobile screen, you can log on by clicking on the top left ‘sandwich’ button, the 3 parallel lines.</a:t>
            </a:r>
          </a:p>
          <a:p>
            <a:r>
              <a:rPr lang="en-US" dirty="0"/>
              <a:t>In order to navigate, just click on the icon, such as ‘schedule’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DB99A-7A71-4476-B329-41C1C58F81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7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C_ppt_template_title_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12" descr="download_headline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08" y="424689"/>
            <a:ext cx="7293195" cy="50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7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8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03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866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80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19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6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3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99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730D915-9E96-984A-8485-05C7178BE800}" type="datetimeFigureOut">
              <a:rPr lang="en-US" smtClean="0"/>
              <a:t>5/10/2019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24F837-9C93-0941-BBF6-BAA25A7367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C_ppt_template_content_bg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5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vailable-on-the-app-store.png">
            <a:extLst>
              <a:ext uri="{FF2B5EF4-FFF2-40B4-BE49-F238E27FC236}">
                <a16:creationId xmlns:a16="http://schemas.microsoft.com/office/drawing/2014/main" id="{C9AEC51C-C061-499C-8424-3AAD380D33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01" y="1887259"/>
            <a:ext cx="1468560" cy="539051"/>
          </a:xfrm>
          <a:prstGeom prst="rect">
            <a:avLst/>
          </a:prstGeom>
        </p:spPr>
      </p:pic>
      <p:pic>
        <p:nvPicPr>
          <p:cNvPr id="12" name="Picture 11" descr="android-app-on-google-play-01.png">
            <a:extLst>
              <a:ext uri="{FF2B5EF4-FFF2-40B4-BE49-F238E27FC236}">
                <a16:creationId xmlns:a16="http://schemas.microsoft.com/office/drawing/2014/main" id="{9D8CC943-72E4-4204-B170-847B266F92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24"/>
          <a:stretch/>
        </p:blipFill>
        <p:spPr>
          <a:xfrm>
            <a:off x="839119" y="1356555"/>
            <a:ext cx="1423329" cy="4502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D3F775-E59F-4372-8EEA-CEE4922E7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710" y="2426310"/>
            <a:ext cx="1166771" cy="11526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048423-6E42-4F05-A644-4993AC04378E}"/>
              </a:ext>
            </a:extLst>
          </p:cNvPr>
          <p:cNvSpPr txBox="1"/>
          <p:nvPr/>
        </p:nvSpPr>
        <p:spPr>
          <a:xfrm>
            <a:off x="1646886" y="2536148"/>
            <a:ext cx="2599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CrowdCompass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</a:rPr>
              <a:t>AttendeeHub</a:t>
            </a:r>
            <a:endParaRPr 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A4CAFA-655E-4784-8CA9-AA150C1B7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6870" y="1356555"/>
            <a:ext cx="1826997" cy="324961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729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9AB7E79-E1F8-4044-B8EC-3634DD3D4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232" y="401768"/>
            <a:ext cx="2372226" cy="421939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2CC78D0-F352-468E-90A9-64DB4D609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484" y="401768"/>
            <a:ext cx="2372226" cy="4130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1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87F075-6F61-4D42-A1DE-9E2FBE0292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2977" y="516978"/>
            <a:ext cx="2196354" cy="38763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120866-39E3-4356-A0E1-F16A14C0A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861" y="501860"/>
            <a:ext cx="2196354" cy="38763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823B4E-569E-4811-B167-D83DB63F8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093" y="486742"/>
            <a:ext cx="2196354" cy="390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16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9795E9-4831-4A0E-864C-29367F9AA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806" y="420374"/>
            <a:ext cx="2075432" cy="413056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242587B-CAF3-4A4B-8DCB-885D7C12324E}"/>
              </a:ext>
            </a:extLst>
          </p:cNvPr>
          <p:cNvSpPr/>
          <p:nvPr/>
        </p:nvSpPr>
        <p:spPr>
          <a:xfrm>
            <a:off x="3043173" y="592560"/>
            <a:ext cx="727788" cy="5083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34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111</Words>
  <Application>Microsoft Office PowerPoint</Application>
  <PresentationFormat>On-screen Show (16:9)</PresentationFormat>
  <Paragraphs>11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Cvent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 Hernandez</dc:creator>
  <cp:lastModifiedBy>Paul Anthony Clare</cp:lastModifiedBy>
  <cp:revision>35</cp:revision>
  <dcterms:created xsi:type="dcterms:W3CDTF">2015-03-05T22:20:44Z</dcterms:created>
  <dcterms:modified xsi:type="dcterms:W3CDTF">2019-05-10T16:28:11Z</dcterms:modified>
</cp:coreProperties>
</file>